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</p:sldMasterIdLst>
  <p:notesMasterIdLst>
    <p:notesMasterId r:id="rId18"/>
  </p:notesMasterIdLst>
  <p:sldIdLst>
    <p:sldId id="256" r:id="rId2"/>
    <p:sldId id="259" r:id="rId3"/>
    <p:sldId id="257" r:id="rId4"/>
    <p:sldId id="273" r:id="rId5"/>
    <p:sldId id="661" r:id="rId6"/>
    <p:sldId id="665" r:id="rId7"/>
    <p:sldId id="267" r:id="rId8"/>
    <p:sldId id="667" r:id="rId9"/>
    <p:sldId id="268" r:id="rId10"/>
    <p:sldId id="264" r:id="rId11"/>
    <p:sldId id="265" r:id="rId12"/>
    <p:sldId id="266" r:id="rId13"/>
    <p:sldId id="271" r:id="rId14"/>
    <p:sldId id="270" r:id="rId15"/>
    <p:sldId id="260" r:id="rId16"/>
    <p:sldId id="25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A579"/>
    <a:srgbClr val="8B2332"/>
    <a:srgbClr val="57B7D1"/>
    <a:srgbClr val="3EC296"/>
    <a:srgbClr val="86BD35"/>
    <a:srgbClr val="5B9BD5"/>
    <a:srgbClr val="53CCC5"/>
    <a:srgbClr val="4FC7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3E5378-10C0-4FA6-81EC-FA6ACD11006B}" v="28" dt="2023-08-17T15:36:45.8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512" y="19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yce Borelli" userId="bbc2632a288e8a31" providerId="LiveId" clId="{213E5378-10C0-4FA6-81EC-FA6ACD11006B}"/>
    <pc:docChg chg="undo custSel addSld delSld modSld sldOrd">
      <pc:chgData name="Joyce Borelli" userId="bbc2632a288e8a31" providerId="LiveId" clId="{213E5378-10C0-4FA6-81EC-FA6ACD11006B}" dt="2023-08-17T15:48:44.132" v="681" actId="26606"/>
      <pc:docMkLst>
        <pc:docMk/>
      </pc:docMkLst>
      <pc:sldChg chg="modSp mod">
        <pc:chgData name="Joyce Borelli" userId="bbc2632a288e8a31" providerId="LiveId" clId="{213E5378-10C0-4FA6-81EC-FA6ACD11006B}" dt="2023-08-17T12:28:51.736" v="122" actId="1076"/>
        <pc:sldMkLst>
          <pc:docMk/>
          <pc:sldMk cId="2912557568" sldId="257"/>
        </pc:sldMkLst>
        <pc:spChg chg="mod">
          <ac:chgData name="Joyce Borelli" userId="bbc2632a288e8a31" providerId="LiveId" clId="{213E5378-10C0-4FA6-81EC-FA6ACD11006B}" dt="2023-08-17T12:28:51.736" v="122" actId="1076"/>
          <ac:spMkLst>
            <pc:docMk/>
            <pc:sldMk cId="2912557568" sldId="257"/>
            <ac:spMk id="2" creationId="{CF496397-59D0-4A1B-94A3-F7B357DEACB4}"/>
          </ac:spMkLst>
        </pc:spChg>
      </pc:sldChg>
      <pc:sldChg chg="addSp delSp modSp mod setBg addAnim delAnim">
        <pc:chgData name="Joyce Borelli" userId="bbc2632a288e8a31" providerId="LiveId" clId="{213E5378-10C0-4FA6-81EC-FA6ACD11006B}" dt="2023-08-17T15:45:31.006" v="668" actId="26606"/>
        <pc:sldMkLst>
          <pc:docMk/>
          <pc:sldMk cId="3066014335" sldId="259"/>
        </pc:sldMkLst>
        <pc:spChg chg="add del">
          <ac:chgData name="Joyce Borelli" userId="bbc2632a288e8a31" providerId="LiveId" clId="{213E5378-10C0-4FA6-81EC-FA6ACD11006B}" dt="2023-08-17T15:45:31.006" v="668" actId="26606"/>
          <ac:spMkLst>
            <pc:docMk/>
            <pc:sldMk cId="3066014335" sldId="259"/>
            <ac:spMk id="72" creationId="{75F4D120-3921-42A8-A063-46B023CB0CDA}"/>
          </ac:spMkLst>
        </pc:spChg>
        <pc:spChg chg="mod">
          <ac:chgData name="Joyce Borelli" userId="bbc2632a288e8a31" providerId="LiveId" clId="{213E5378-10C0-4FA6-81EC-FA6ACD11006B}" dt="2023-08-17T15:45:31.006" v="668" actId="26606"/>
          <ac:spMkLst>
            <pc:docMk/>
            <pc:sldMk cId="3066014335" sldId="259"/>
            <ac:spMk id="5122" creationId="{00000000-0000-0000-0000-000000000000}"/>
          </ac:spMkLst>
        </pc:spChg>
        <pc:spChg chg="add del">
          <ac:chgData name="Joyce Borelli" userId="bbc2632a288e8a31" providerId="LiveId" clId="{213E5378-10C0-4FA6-81EC-FA6ACD11006B}" dt="2023-08-17T15:45:11.183" v="663" actId="26606"/>
          <ac:spMkLst>
            <pc:docMk/>
            <pc:sldMk cId="3066014335" sldId="259"/>
            <ac:spMk id="5128" creationId="{27427488-068E-4B55-AC8D-CD070B8CD46D}"/>
          </ac:spMkLst>
        </pc:spChg>
        <pc:spChg chg="add del">
          <ac:chgData name="Joyce Borelli" userId="bbc2632a288e8a31" providerId="LiveId" clId="{213E5378-10C0-4FA6-81EC-FA6ACD11006B}" dt="2023-08-17T15:45:31.006" v="668" actId="26606"/>
          <ac:spMkLst>
            <pc:docMk/>
            <pc:sldMk cId="3066014335" sldId="259"/>
            <ac:spMk id="5132" creationId="{7DB3C429-F8DA-49B9-AF84-21996FCF78B5}"/>
          </ac:spMkLst>
        </pc:spChg>
        <pc:spChg chg="add del">
          <ac:chgData name="Joyce Borelli" userId="bbc2632a288e8a31" providerId="LiveId" clId="{213E5378-10C0-4FA6-81EC-FA6ACD11006B}" dt="2023-08-17T15:45:11.183" v="663" actId="26606"/>
          <ac:spMkLst>
            <pc:docMk/>
            <pc:sldMk cId="3066014335" sldId="259"/>
            <ac:spMk id="5134" creationId="{44D26783-C1CA-4BE1-9D40-3EA516AE3E0E}"/>
          </ac:spMkLst>
        </pc:spChg>
        <pc:spChg chg="add del">
          <ac:chgData name="Joyce Borelli" userId="bbc2632a288e8a31" providerId="LiveId" clId="{213E5378-10C0-4FA6-81EC-FA6ACD11006B}" dt="2023-08-17T15:45:11.183" v="663" actId="26606"/>
          <ac:spMkLst>
            <pc:docMk/>
            <pc:sldMk cId="3066014335" sldId="259"/>
            <ac:spMk id="5136" creationId="{A20AF199-99C2-4569-9CAF-24514AE5E82A}"/>
          </ac:spMkLst>
        </pc:spChg>
        <pc:spChg chg="add del">
          <ac:chgData name="Joyce Borelli" userId="bbc2632a288e8a31" providerId="LiveId" clId="{213E5378-10C0-4FA6-81EC-FA6ACD11006B}" dt="2023-08-17T15:45:24.691" v="665" actId="26606"/>
          <ac:spMkLst>
            <pc:docMk/>
            <pc:sldMk cId="3066014335" sldId="259"/>
            <ac:spMk id="5138" creationId="{A3363022-C969-41E9-8EB2-E4C94908C1FA}"/>
          </ac:spMkLst>
        </pc:spChg>
        <pc:spChg chg="add del">
          <ac:chgData name="Joyce Borelli" userId="bbc2632a288e8a31" providerId="LiveId" clId="{213E5378-10C0-4FA6-81EC-FA6ACD11006B}" dt="2023-08-17T15:45:24.691" v="665" actId="26606"/>
          <ac:spMkLst>
            <pc:docMk/>
            <pc:sldMk cId="3066014335" sldId="259"/>
            <ac:spMk id="5139" creationId="{8D1AD6B3-BE88-4CEB-BA17-790657CC4729}"/>
          </ac:spMkLst>
        </pc:spChg>
        <pc:spChg chg="add del">
          <ac:chgData name="Joyce Borelli" userId="bbc2632a288e8a31" providerId="LiveId" clId="{213E5378-10C0-4FA6-81EC-FA6ACD11006B}" dt="2023-08-17T15:45:31.006" v="668" actId="26606"/>
          <ac:spMkLst>
            <pc:docMk/>
            <pc:sldMk cId="3066014335" sldId="259"/>
            <ac:spMk id="5143" creationId="{8C790BE2-4E4F-4AAF-81A2-4A6F4885EBE6}"/>
          </ac:spMkLst>
        </pc:spChg>
        <pc:spChg chg="add del">
          <ac:chgData name="Joyce Borelli" userId="bbc2632a288e8a31" providerId="LiveId" clId="{213E5378-10C0-4FA6-81EC-FA6ACD11006B}" dt="2023-08-17T15:45:31.006" v="668" actId="26606"/>
          <ac:spMkLst>
            <pc:docMk/>
            <pc:sldMk cId="3066014335" sldId="259"/>
            <ac:spMk id="5144" creationId="{D28B54C3-B57B-472A-B96E-1FCB67093DC2}"/>
          </ac:spMkLst>
        </pc:spChg>
        <pc:spChg chg="add del">
          <ac:chgData name="Joyce Borelli" userId="bbc2632a288e8a31" providerId="LiveId" clId="{213E5378-10C0-4FA6-81EC-FA6ACD11006B}" dt="2023-08-17T15:45:31.006" v="668" actId="26606"/>
          <ac:spMkLst>
            <pc:docMk/>
            <pc:sldMk cId="3066014335" sldId="259"/>
            <ac:spMk id="5145" creationId="{C4C9F2B0-1044-46EB-8AEB-C3BFFDE6C2CC}"/>
          </ac:spMkLst>
        </pc:spChg>
        <pc:spChg chg="add del">
          <ac:chgData name="Joyce Borelli" userId="bbc2632a288e8a31" providerId="LiveId" clId="{213E5378-10C0-4FA6-81EC-FA6ACD11006B}" dt="2023-08-17T15:45:31.006" v="668" actId="26606"/>
          <ac:spMkLst>
            <pc:docMk/>
            <pc:sldMk cId="3066014335" sldId="259"/>
            <ac:spMk id="5146" creationId="{32B3ACB3-D689-442E-8A40-8680B0FEB8A2}"/>
          </ac:spMkLst>
        </pc:spChg>
        <pc:grpChg chg="add del">
          <ac:chgData name="Joyce Borelli" userId="bbc2632a288e8a31" providerId="LiveId" clId="{213E5378-10C0-4FA6-81EC-FA6ACD11006B}" dt="2023-08-17T15:45:11.183" v="663" actId="26606"/>
          <ac:grpSpMkLst>
            <pc:docMk/>
            <pc:sldMk cId="3066014335" sldId="259"/>
            <ac:grpSpMk id="5130" creationId="{6CEC401A-BC46-41FC-AD55-F7810C3CFA9A}"/>
          </ac:grpSpMkLst>
        </pc:grpChg>
        <pc:grpChg chg="add del">
          <ac:chgData name="Joyce Borelli" userId="bbc2632a288e8a31" providerId="LiveId" clId="{213E5378-10C0-4FA6-81EC-FA6ACD11006B}" dt="2023-08-17T15:45:24.691" v="665" actId="26606"/>
          <ac:grpSpMkLst>
            <pc:docMk/>
            <pc:sldMk cId="3066014335" sldId="259"/>
            <ac:grpSpMk id="5140" creationId="{89D1390B-7E13-4B4F-9CB2-391063412E54}"/>
          </ac:grpSpMkLst>
        </pc:grpChg>
        <pc:picChg chg="add del">
          <ac:chgData name="Joyce Borelli" userId="bbc2632a288e8a31" providerId="LiveId" clId="{213E5378-10C0-4FA6-81EC-FA6ACD11006B}" dt="2023-08-17T15:45:31.006" v="668" actId="26606"/>
          <ac:picMkLst>
            <pc:docMk/>
            <pc:sldMk cId="3066014335" sldId="259"/>
            <ac:picMk id="74" creationId="{9D01B3E5-85F4-41A9-A504-D5E6268DEC1D}"/>
          </ac:picMkLst>
        </pc:picChg>
        <pc:picChg chg="add mod ord">
          <ac:chgData name="Joyce Borelli" userId="bbc2632a288e8a31" providerId="LiveId" clId="{213E5378-10C0-4FA6-81EC-FA6ACD11006B}" dt="2023-08-17T15:45:31.006" v="668" actId="26606"/>
          <ac:picMkLst>
            <pc:docMk/>
            <pc:sldMk cId="3066014335" sldId="259"/>
            <ac:picMk id="5123" creationId="{00000000-0000-0000-0000-000000000000}"/>
          </ac:picMkLst>
        </pc:picChg>
      </pc:sldChg>
      <pc:sldChg chg="modSp mod">
        <pc:chgData name="Joyce Borelli" userId="bbc2632a288e8a31" providerId="LiveId" clId="{213E5378-10C0-4FA6-81EC-FA6ACD11006B}" dt="2023-08-17T12:23:43.030" v="100" actId="20577"/>
        <pc:sldMkLst>
          <pc:docMk/>
          <pc:sldMk cId="868589734" sldId="260"/>
        </pc:sldMkLst>
        <pc:spChg chg="mod">
          <ac:chgData name="Joyce Borelli" userId="bbc2632a288e8a31" providerId="LiveId" clId="{213E5378-10C0-4FA6-81EC-FA6ACD11006B}" dt="2023-08-17T12:23:43.030" v="100" actId="20577"/>
          <ac:spMkLst>
            <pc:docMk/>
            <pc:sldMk cId="868589734" sldId="260"/>
            <ac:spMk id="2" creationId="{2450B72B-D825-4087-8606-8ECB9F9C8CDF}"/>
          </ac:spMkLst>
        </pc:spChg>
        <pc:picChg chg="mod modCrop">
          <ac:chgData name="Joyce Borelli" userId="bbc2632a288e8a31" providerId="LiveId" clId="{213E5378-10C0-4FA6-81EC-FA6ACD11006B}" dt="2023-08-17T12:23:29.302" v="92" actId="1076"/>
          <ac:picMkLst>
            <pc:docMk/>
            <pc:sldMk cId="868589734" sldId="260"/>
            <ac:picMk id="75782" creationId="{00000000-0000-0000-0000-000000000000}"/>
          </ac:picMkLst>
        </pc:picChg>
      </pc:sldChg>
      <pc:sldChg chg="addSp delSp modSp mod">
        <pc:chgData name="Joyce Borelli" userId="bbc2632a288e8a31" providerId="LiveId" clId="{213E5378-10C0-4FA6-81EC-FA6ACD11006B}" dt="2023-08-17T14:12:30.322" v="214" actId="20577"/>
        <pc:sldMkLst>
          <pc:docMk/>
          <pc:sldMk cId="1691005743" sldId="264"/>
        </pc:sldMkLst>
        <pc:spChg chg="add del mod">
          <ac:chgData name="Joyce Borelli" userId="bbc2632a288e8a31" providerId="LiveId" clId="{213E5378-10C0-4FA6-81EC-FA6ACD11006B}" dt="2023-08-17T14:12:03.898" v="207" actId="21"/>
          <ac:spMkLst>
            <pc:docMk/>
            <pc:sldMk cId="1691005743" sldId="264"/>
            <ac:spMk id="2" creationId="{4E6C9DE7-8D27-46A3-AE03-355308274C7D}"/>
          </ac:spMkLst>
        </pc:spChg>
        <pc:spChg chg="mod">
          <ac:chgData name="Joyce Borelli" userId="bbc2632a288e8a31" providerId="LiveId" clId="{213E5378-10C0-4FA6-81EC-FA6ACD11006B}" dt="2023-08-17T14:12:30.322" v="214" actId="20577"/>
          <ac:spMkLst>
            <pc:docMk/>
            <pc:sldMk cId="1691005743" sldId="264"/>
            <ac:spMk id="3" creationId="{3385051F-0605-45C6-A7EA-02045448AFA5}"/>
          </ac:spMkLst>
        </pc:spChg>
        <pc:spChg chg="add mod">
          <ac:chgData name="Joyce Borelli" userId="bbc2632a288e8a31" providerId="LiveId" clId="{213E5378-10C0-4FA6-81EC-FA6ACD11006B}" dt="2023-08-17T14:12:15.524" v="209" actId="1076"/>
          <ac:spMkLst>
            <pc:docMk/>
            <pc:sldMk cId="1691005743" sldId="264"/>
            <ac:spMk id="4" creationId="{C8F7AC5F-DC8D-E566-CA31-CF0D85BE3F81}"/>
          </ac:spMkLst>
        </pc:spChg>
        <pc:spChg chg="add del mod">
          <ac:chgData name="Joyce Borelli" userId="bbc2632a288e8a31" providerId="LiveId" clId="{213E5378-10C0-4FA6-81EC-FA6ACD11006B}" dt="2023-08-17T14:10:54.339" v="148" actId="767"/>
          <ac:spMkLst>
            <pc:docMk/>
            <pc:sldMk cId="1691005743" sldId="264"/>
            <ac:spMk id="7" creationId="{B635A2F2-F29A-7565-50F3-7F7C20849864}"/>
          </ac:spMkLst>
        </pc:spChg>
        <pc:spChg chg="add del mod">
          <ac:chgData name="Joyce Borelli" userId="bbc2632a288e8a31" providerId="LiveId" clId="{213E5378-10C0-4FA6-81EC-FA6ACD11006B}" dt="2023-08-17T14:10:53.879" v="147"/>
          <ac:spMkLst>
            <pc:docMk/>
            <pc:sldMk cId="1691005743" sldId="264"/>
            <ac:spMk id="8" creationId="{9749813B-F5E5-0A7F-BB57-D5B38C995B9C}"/>
          </ac:spMkLst>
        </pc:spChg>
        <pc:spChg chg="add del mod">
          <ac:chgData name="Joyce Borelli" userId="bbc2632a288e8a31" providerId="LiveId" clId="{213E5378-10C0-4FA6-81EC-FA6ACD11006B}" dt="2023-08-17T14:11:20.477" v="156"/>
          <ac:spMkLst>
            <pc:docMk/>
            <pc:sldMk cId="1691005743" sldId="264"/>
            <ac:spMk id="9" creationId="{71DE6EC1-324D-4C67-6C94-73CD77B13C21}"/>
          </ac:spMkLst>
        </pc:spChg>
        <pc:spChg chg="add mod">
          <ac:chgData name="Joyce Borelli" userId="bbc2632a288e8a31" providerId="LiveId" clId="{213E5378-10C0-4FA6-81EC-FA6ACD11006B}" dt="2023-08-17T14:12:09.646" v="208" actId="1076"/>
          <ac:spMkLst>
            <pc:docMk/>
            <pc:sldMk cId="1691005743" sldId="264"/>
            <ac:spMk id="10" creationId="{908F9B04-9803-9EF7-FAB2-D9E9D3A9B452}"/>
          </ac:spMkLst>
        </pc:spChg>
      </pc:sldChg>
      <pc:sldChg chg="modSp mod">
        <pc:chgData name="Joyce Borelli" userId="bbc2632a288e8a31" providerId="LiveId" clId="{213E5378-10C0-4FA6-81EC-FA6ACD11006B}" dt="2023-08-17T15:48:01.284" v="680" actId="14100"/>
        <pc:sldMkLst>
          <pc:docMk/>
          <pc:sldMk cId="3382935517" sldId="265"/>
        </pc:sldMkLst>
        <pc:spChg chg="mod">
          <ac:chgData name="Joyce Borelli" userId="bbc2632a288e8a31" providerId="LiveId" clId="{213E5378-10C0-4FA6-81EC-FA6ACD11006B}" dt="2023-08-17T12:18:19.868" v="84" actId="20577"/>
          <ac:spMkLst>
            <pc:docMk/>
            <pc:sldMk cId="3382935517" sldId="265"/>
            <ac:spMk id="2" creationId="{5140F0B6-0B22-43C4-BB68-AF7AAFA60743}"/>
          </ac:spMkLst>
        </pc:spChg>
        <pc:picChg chg="mod">
          <ac:chgData name="Joyce Borelli" userId="bbc2632a288e8a31" providerId="LiveId" clId="{213E5378-10C0-4FA6-81EC-FA6ACD11006B}" dt="2023-08-17T15:48:01.284" v="680" actId="14100"/>
          <ac:picMkLst>
            <pc:docMk/>
            <pc:sldMk cId="3382935517" sldId="265"/>
            <ac:picMk id="5" creationId="{B28D8AF4-6149-4C86-AF97-9715E7AD4E98}"/>
          </ac:picMkLst>
        </pc:picChg>
      </pc:sldChg>
      <pc:sldChg chg="modSp mod ord">
        <pc:chgData name="Joyce Borelli" userId="bbc2632a288e8a31" providerId="LiveId" clId="{213E5378-10C0-4FA6-81EC-FA6ACD11006B}" dt="2023-08-17T15:46:49.850" v="674" actId="1076"/>
        <pc:sldMkLst>
          <pc:docMk/>
          <pc:sldMk cId="166509107" sldId="267"/>
        </pc:sldMkLst>
        <pc:spChg chg="mod">
          <ac:chgData name="Joyce Borelli" userId="bbc2632a288e8a31" providerId="LiveId" clId="{213E5378-10C0-4FA6-81EC-FA6ACD11006B}" dt="2023-08-17T15:21:31.080" v="401" actId="5793"/>
          <ac:spMkLst>
            <pc:docMk/>
            <pc:sldMk cId="166509107" sldId="267"/>
            <ac:spMk id="2" creationId="{38210728-2300-4FBE-9F61-C15FCDDCF842}"/>
          </ac:spMkLst>
        </pc:spChg>
        <pc:picChg chg="mod">
          <ac:chgData name="Joyce Borelli" userId="bbc2632a288e8a31" providerId="LiveId" clId="{213E5378-10C0-4FA6-81EC-FA6ACD11006B}" dt="2023-08-17T15:46:49.850" v="674" actId="1076"/>
          <ac:picMkLst>
            <pc:docMk/>
            <pc:sldMk cId="166509107" sldId="267"/>
            <ac:picMk id="4" creationId="{22022B66-F426-4AF8-A3AC-7DAC56B66218}"/>
          </ac:picMkLst>
        </pc:picChg>
      </pc:sldChg>
      <pc:sldChg chg="modSp">
        <pc:chgData name="Joyce Borelli" userId="bbc2632a288e8a31" providerId="LiveId" clId="{213E5378-10C0-4FA6-81EC-FA6ACD11006B}" dt="2023-08-17T12:21:40.912" v="87" actId="207"/>
        <pc:sldMkLst>
          <pc:docMk/>
          <pc:sldMk cId="4055038328" sldId="271"/>
        </pc:sldMkLst>
        <pc:graphicFrameChg chg="mod">
          <ac:chgData name="Joyce Borelli" userId="bbc2632a288e8a31" providerId="LiveId" clId="{213E5378-10C0-4FA6-81EC-FA6ACD11006B}" dt="2023-08-17T12:21:40.912" v="87" actId="207"/>
          <ac:graphicFrameMkLst>
            <pc:docMk/>
            <pc:sldMk cId="4055038328" sldId="271"/>
            <ac:graphicFrameMk id="5" creationId="{CF01B5FB-0DC1-44B4-BCBB-22DE6EF61C92}"/>
          </ac:graphicFrameMkLst>
        </pc:graphicFrameChg>
      </pc:sldChg>
      <pc:sldChg chg="modSp mod">
        <pc:chgData name="Joyce Borelli" userId="bbc2632a288e8a31" providerId="LiveId" clId="{213E5378-10C0-4FA6-81EC-FA6ACD11006B}" dt="2023-08-17T15:46:34.368" v="672" actId="14100"/>
        <pc:sldMkLst>
          <pc:docMk/>
          <pc:sldMk cId="812112732" sldId="661"/>
        </pc:sldMkLst>
        <pc:spChg chg="mod">
          <ac:chgData name="Joyce Borelli" userId="bbc2632a288e8a31" providerId="LiveId" clId="{213E5378-10C0-4FA6-81EC-FA6ACD11006B}" dt="2023-08-17T15:46:34.368" v="672" actId="14100"/>
          <ac:spMkLst>
            <pc:docMk/>
            <pc:sldMk cId="812112732" sldId="661"/>
            <ac:spMk id="3" creationId="{4C132BE2-228D-485A-9229-FA0B7D09C58D}"/>
          </ac:spMkLst>
        </pc:spChg>
      </pc:sldChg>
      <pc:sldChg chg="addSp delSp modSp mod">
        <pc:chgData name="Joyce Borelli" userId="bbc2632a288e8a31" providerId="LiveId" clId="{213E5378-10C0-4FA6-81EC-FA6ACD11006B}" dt="2023-08-17T15:48:44.132" v="681" actId="26606"/>
        <pc:sldMkLst>
          <pc:docMk/>
          <pc:sldMk cId="858782718" sldId="665"/>
        </pc:sldMkLst>
        <pc:spChg chg="add del">
          <ac:chgData name="Joyce Borelli" userId="bbc2632a288e8a31" providerId="LiveId" clId="{213E5378-10C0-4FA6-81EC-FA6ACD11006B}" dt="2023-08-17T12:24:32.620" v="103" actId="26606"/>
          <ac:spMkLst>
            <pc:docMk/>
            <pc:sldMk cId="858782718" sldId="665"/>
            <ac:spMk id="7" creationId="{42A4FC2C-047E-45A5-965D-8E1E3BF09BC6}"/>
          </ac:spMkLst>
        </pc:spChg>
        <pc:spChg chg="add del">
          <ac:chgData name="Joyce Borelli" userId="bbc2632a288e8a31" providerId="LiveId" clId="{213E5378-10C0-4FA6-81EC-FA6ACD11006B}" dt="2023-08-17T12:24:32.604" v="102" actId="26606"/>
          <ac:spMkLst>
            <pc:docMk/>
            <pc:sldMk cId="858782718" sldId="665"/>
            <ac:spMk id="12" creationId="{AB8C311F-7253-4AED-9701-7FC0708C41C7}"/>
          </ac:spMkLst>
        </pc:spChg>
        <pc:spChg chg="add del">
          <ac:chgData name="Joyce Borelli" userId="bbc2632a288e8a31" providerId="LiveId" clId="{213E5378-10C0-4FA6-81EC-FA6ACD11006B}" dt="2023-08-17T12:24:32.604" v="102" actId="26606"/>
          <ac:spMkLst>
            <pc:docMk/>
            <pc:sldMk cId="858782718" sldId="665"/>
            <ac:spMk id="14" creationId="{E2384209-CB15-4CDF-9D31-C44FD9A3F20D}"/>
          </ac:spMkLst>
        </pc:spChg>
        <pc:spChg chg="add del">
          <ac:chgData name="Joyce Borelli" userId="bbc2632a288e8a31" providerId="LiveId" clId="{213E5378-10C0-4FA6-81EC-FA6ACD11006B}" dt="2023-08-17T12:24:32.604" v="102" actId="26606"/>
          <ac:spMkLst>
            <pc:docMk/>
            <pc:sldMk cId="858782718" sldId="665"/>
            <ac:spMk id="16" creationId="{2633B3B5-CC90-43F0-8714-D31D1F3F0209}"/>
          </ac:spMkLst>
        </pc:spChg>
        <pc:spChg chg="add del">
          <ac:chgData name="Joyce Borelli" userId="bbc2632a288e8a31" providerId="LiveId" clId="{213E5378-10C0-4FA6-81EC-FA6ACD11006B}" dt="2023-08-17T12:24:32.604" v="102" actId="26606"/>
          <ac:spMkLst>
            <pc:docMk/>
            <pc:sldMk cId="858782718" sldId="665"/>
            <ac:spMk id="18" creationId="{A8D57A06-A426-446D-B02C-A2DC6B62E45E}"/>
          </ac:spMkLst>
        </pc:spChg>
        <pc:spChg chg="add del">
          <ac:chgData name="Joyce Borelli" userId="bbc2632a288e8a31" providerId="LiveId" clId="{213E5378-10C0-4FA6-81EC-FA6ACD11006B}" dt="2023-08-17T12:25:33.759" v="109" actId="26606"/>
          <ac:spMkLst>
            <pc:docMk/>
            <pc:sldMk cId="858782718" sldId="665"/>
            <ac:spMk id="20" creationId="{9A97C86A-04D6-40F7-AE84-31AB43E6A846}"/>
          </ac:spMkLst>
        </pc:spChg>
        <pc:spChg chg="add del">
          <ac:chgData name="Joyce Borelli" userId="bbc2632a288e8a31" providerId="LiveId" clId="{213E5378-10C0-4FA6-81EC-FA6ACD11006B}" dt="2023-08-17T12:25:33.759" v="109" actId="26606"/>
          <ac:spMkLst>
            <pc:docMk/>
            <pc:sldMk cId="858782718" sldId="665"/>
            <ac:spMk id="21" creationId="{F3060C83-F051-4F0E-ABAD-AA0DFC48B218}"/>
          </ac:spMkLst>
        </pc:spChg>
        <pc:spChg chg="add del">
          <ac:chgData name="Joyce Borelli" userId="bbc2632a288e8a31" providerId="LiveId" clId="{213E5378-10C0-4FA6-81EC-FA6ACD11006B}" dt="2023-08-17T12:25:33.759" v="109" actId="26606"/>
          <ac:spMkLst>
            <pc:docMk/>
            <pc:sldMk cId="858782718" sldId="665"/>
            <ac:spMk id="22" creationId="{FF9F2414-84E8-453E-B1F3-389FDE8192D9}"/>
          </ac:spMkLst>
        </pc:spChg>
        <pc:spChg chg="add del">
          <ac:chgData name="Joyce Borelli" userId="bbc2632a288e8a31" providerId="LiveId" clId="{213E5378-10C0-4FA6-81EC-FA6ACD11006B}" dt="2023-08-17T12:25:33.759" v="109" actId="26606"/>
          <ac:spMkLst>
            <pc:docMk/>
            <pc:sldMk cId="858782718" sldId="665"/>
            <ac:spMk id="23" creationId="{83C98ABE-055B-441F-B07E-44F97F083C39}"/>
          </ac:spMkLst>
        </pc:spChg>
        <pc:spChg chg="add del">
          <ac:chgData name="Joyce Borelli" userId="bbc2632a288e8a31" providerId="LiveId" clId="{213E5378-10C0-4FA6-81EC-FA6ACD11006B}" dt="2023-08-17T12:25:33.759" v="109" actId="26606"/>
          <ac:spMkLst>
            <pc:docMk/>
            <pc:sldMk cId="858782718" sldId="665"/>
            <ac:spMk id="24" creationId="{3ECA69A1-7536-43AC-85EF-C7106179F5ED}"/>
          </ac:spMkLst>
        </pc:spChg>
        <pc:spChg chg="add del">
          <ac:chgData name="Joyce Borelli" userId="bbc2632a288e8a31" providerId="LiveId" clId="{213E5378-10C0-4FA6-81EC-FA6ACD11006B}" dt="2023-08-17T12:25:33.759" v="109" actId="26606"/>
          <ac:spMkLst>
            <pc:docMk/>
            <pc:sldMk cId="858782718" sldId="665"/>
            <ac:spMk id="25" creationId="{29FDB030-9B49-4CED-8CCD-4D99382388AC}"/>
          </ac:spMkLst>
        </pc:spChg>
        <pc:spChg chg="add del">
          <ac:chgData name="Joyce Borelli" userId="bbc2632a288e8a31" providerId="LiveId" clId="{213E5378-10C0-4FA6-81EC-FA6ACD11006B}" dt="2023-08-17T12:25:33.759" v="109" actId="26606"/>
          <ac:spMkLst>
            <pc:docMk/>
            <pc:sldMk cId="858782718" sldId="665"/>
            <ac:spMk id="26" creationId="{3783CA14-24A1-485C-8B30-D6A5D87987AD}"/>
          </ac:spMkLst>
        </pc:spChg>
        <pc:spChg chg="add del">
          <ac:chgData name="Joyce Borelli" userId="bbc2632a288e8a31" providerId="LiveId" clId="{213E5378-10C0-4FA6-81EC-FA6ACD11006B}" dt="2023-08-17T12:25:55.956" v="113" actId="26606"/>
          <ac:spMkLst>
            <pc:docMk/>
            <pc:sldMk cId="858782718" sldId="665"/>
            <ac:spMk id="31" creationId="{86FF76B9-219D-4469-AF87-0236D29032F1}"/>
          </ac:spMkLst>
        </pc:spChg>
        <pc:spChg chg="add del">
          <ac:chgData name="Joyce Borelli" userId="bbc2632a288e8a31" providerId="LiveId" clId="{213E5378-10C0-4FA6-81EC-FA6ACD11006B}" dt="2023-08-17T12:25:55.956" v="113" actId="26606"/>
          <ac:spMkLst>
            <pc:docMk/>
            <pc:sldMk cId="858782718" sldId="665"/>
            <ac:spMk id="37" creationId="{2E80C965-DB6D-4F81-9E9E-B027384D0BD6}"/>
          </ac:spMkLst>
        </pc:spChg>
        <pc:spChg chg="add del">
          <ac:chgData name="Joyce Borelli" userId="bbc2632a288e8a31" providerId="LiveId" clId="{213E5378-10C0-4FA6-81EC-FA6ACD11006B}" dt="2023-08-17T12:25:55.956" v="113" actId="26606"/>
          <ac:spMkLst>
            <pc:docMk/>
            <pc:sldMk cId="858782718" sldId="665"/>
            <ac:spMk id="39" creationId="{633C5E46-DAC5-4661-9C87-22B08E2A512F}"/>
          </ac:spMkLst>
        </pc:spChg>
        <pc:spChg chg="add del">
          <ac:chgData name="Joyce Borelli" userId="bbc2632a288e8a31" providerId="LiveId" clId="{213E5378-10C0-4FA6-81EC-FA6ACD11006B}" dt="2023-08-17T12:25:55.940" v="112" actId="26606"/>
          <ac:spMkLst>
            <pc:docMk/>
            <pc:sldMk cId="858782718" sldId="665"/>
            <ac:spMk id="44" creationId="{42A4FC2C-047E-45A5-965D-8E1E3BF09BC6}"/>
          </ac:spMkLst>
        </pc:spChg>
        <pc:spChg chg="add del">
          <ac:chgData name="Joyce Borelli" userId="bbc2632a288e8a31" providerId="LiveId" clId="{213E5378-10C0-4FA6-81EC-FA6ACD11006B}" dt="2023-08-17T15:48:44.132" v="681" actId="26606"/>
          <ac:spMkLst>
            <pc:docMk/>
            <pc:sldMk cId="858782718" sldId="665"/>
            <ac:spMk id="49" creationId="{86FF76B9-219D-4469-AF87-0236D29032F1}"/>
          </ac:spMkLst>
        </pc:spChg>
        <pc:spChg chg="add del">
          <ac:chgData name="Joyce Borelli" userId="bbc2632a288e8a31" providerId="LiveId" clId="{213E5378-10C0-4FA6-81EC-FA6ACD11006B}" dt="2023-08-17T15:48:44.132" v="681" actId="26606"/>
          <ac:spMkLst>
            <pc:docMk/>
            <pc:sldMk cId="858782718" sldId="665"/>
            <ac:spMk id="50" creationId="{2E80C965-DB6D-4F81-9E9E-B027384D0BD6}"/>
          </ac:spMkLst>
        </pc:spChg>
        <pc:spChg chg="add del">
          <ac:chgData name="Joyce Borelli" userId="bbc2632a288e8a31" providerId="LiveId" clId="{213E5378-10C0-4FA6-81EC-FA6ACD11006B}" dt="2023-08-17T15:48:44.132" v="681" actId="26606"/>
          <ac:spMkLst>
            <pc:docMk/>
            <pc:sldMk cId="858782718" sldId="665"/>
            <ac:spMk id="52" creationId="{633C5E46-DAC5-4661-9C87-22B08E2A512F}"/>
          </ac:spMkLst>
        </pc:spChg>
        <pc:spChg chg="add">
          <ac:chgData name="Joyce Borelli" userId="bbc2632a288e8a31" providerId="LiveId" clId="{213E5378-10C0-4FA6-81EC-FA6ACD11006B}" dt="2023-08-17T15:48:44.132" v="681" actId="26606"/>
          <ac:spMkLst>
            <pc:docMk/>
            <pc:sldMk cId="858782718" sldId="665"/>
            <ac:spMk id="54" creationId="{22F15A2D-2324-487D-A02A-BF46C5C580EB}"/>
          </ac:spMkLst>
        </pc:spChg>
        <pc:spChg chg="add">
          <ac:chgData name="Joyce Borelli" userId="bbc2632a288e8a31" providerId="LiveId" clId="{213E5378-10C0-4FA6-81EC-FA6ACD11006B}" dt="2023-08-17T15:48:44.132" v="681" actId="26606"/>
          <ac:spMkLst>
            <pc:docMk/>
            <pc:sldMk cId="858782718" sldId="665"/>
            <ac:spMk id="55" creationId="{2AEAFA59-923A-4F54-8B49-44C970BCC323}"/>
          </ac:spMkLst>
        </pc:spChg>
        <pc:spChg chg="add">
          <ac:chgData name="Joyce Borelli" userId="bbc2632a288e8a31" providerId="LiveId" clId="{213E5378-10C0-4FA6-81EC-FA6ACD11006B}" dt="2023-08-17T15:48:44.132" v="681" actId="26606"/>
          <ac:spMkLst>
            <pc:docMk/>
            <pc:sldMk cId="858782718" sldId="665"/>
            <ac:spMk id="56" creationId="{C37E9D4B-7BFA-4D10-B666-547BAC499469}"/>
          </ac:spMkLst>
        </pc:spChg>
        <pc:spChg chg="add del">
          <ac:chgData name="Joyce Borelli" userId="bbc2632a288e8a31" providerId="LiveId" clId="{213E5378-10C0-4FA6-81EC-FA6ACD11006B}" dt="2023-08-17T15:42:39.578" v="660" actId="26606"/>
          <ac:spMkLst>
            <pc:docMk/>
            <pc:sldMk cId="858782718" sldId="665"/>
            <ac:spMk id="57" creationId="{22F15A2D-2324-487D-A02A-BF46C5C580EB}"/>
          </ac:spMkLst>
        </pc:spChg>
        <pc:spChg chg="add del">
          <ac:chgData name="Joyce Borelli" userId="bbc2632a288e8a31" providerId="LiveId" clId="{213E5378-10C0-4FA6-81EC-FA6ACD11006B}" dt="2023-08-17T15:42:39.578" v="660" actId="26606"/>
          <ac:spMkLst>
            <pc:docMk/>
            <pc:sldMk cId="858782718" sldId="665"/>
            <ac:spMk id="59" creationId="{17A7F34E-D418-47E2-9F86-2C45BBC31210}"/>
          </ac:spMkLst>
        </pc:spChg>
        <pc:spChg chg="add del">
          <ac:chgData name="Joyce Borelli" userId="bbc2632a288e8a31" providerId="LiveId" clId="{213E5378-10C0-4FA6-81EC-FA6ACD11006B}" dt="2023-08-17T15:42:39.578" v="660" actId="26606"/>
          <ac:spMkLst>
            <pc:docMk/>
            <pc:sldMk cId="858782718" sldId="665"/>
            <ac:spMk id="61" creationId="{2AEAFA59-923A-4F54-8B49-44C970BCC323}"/>
          </ac:spMkLst>
        </pc:spChg>
        <pc:spChg chg="add del">
          <ac:chgData name="Joyce Borelli" userId="bbc2632a288e8a31" providerId="LiveId" clId="{213E5378-10C0-4FA6-81EC-FA6ACD11006B}" dt="2023-08-17T15:45:31.664" v="669" actId="26606"/>
          <ac:spMkLst>
            <pc:docMk/>
            <pc:sldMk cId="858782718" sldId="665"/>
            <ac:spMk id="63" creationId="{22F15A2D-2324-487D-A02A-BF46C5C580EB}"/>
          </ac:spMkLst>
        </pc:spChg>
        <pc:spChg chg="add del">
          <ac:chgData name="Joyce Borelli" userId="bbc2632a288e8a31" providerId="LiveId" clId="{213E5378-10C0-4FA6-81EC-FA6ACD11006B}" dt="2023-08-17T15:45:31.664" v="669" actId="26606"/>
          <ac:spMkLst>
            <pc:docMk/>
            <pc:sldMk cId="858782718" sldId="665"/>
            <ac:spMk id="64" creationId="{2AEAFA59-923A-4F54-8B49-44C970BCC323}"/>
          </ac:spMkLst>
        </pc:spChg>
        <pc:spChg chg="add del">
          <ac:chgData name="Joyce Borelli" userId="bbc2632a288e8a31" providerId="LiveId" clId="{213E5378-10C0-4FA6-81EC-FA6ACD11006B}" dt="2023-08-17T15:45:31.664" v="669" actId="26606"/>
          <ac:spMkLst>
            <pc:docMk/>
            <pc:sldMk cId="858782718" sldId="665"/>
            <ac:spMk id="65" creationId="{C37E9D4B-7BFA-4D10-B666-547BAC499469}"/>
          </ac:spMkLst>
        </pc:spChg>
        <pc:grpChg chg="add del">
          <ac:chgData name="Joyce Borelli" userId="bbc2632a288e8a31" providerId="LiveId" clId="{213E5378-10C0-4FA6-81EC-FA6ACD11006B}" dt="2023-08-17T12:25:55.956" v="113" actId="26606"/>
          <ac:grpSpMkLst>
            <pc:docMk/>
            <pc:sldMk cId="858782718" sldId="665"/>
            <ac:grpSpMk id="33" creationId="{DB88BD78-87E1-424D-B479-C37D8E41B12E}"/>
          </ac:grpSpMkLst>
        </pc:grpChg>
        <pc:grpChg chg="add del">
          <ac:chgData name="Joyce Borelli" userId="bbc2632a288e8a31" providerId="LiveId" clId="{213E5378-10C0-4FA6-81EC-FA6ACD11006B}" dt="2023-08-17T15:48:44.132" v="681" actId="26606"/>
          <ac:grpSpMkLst>
            <pc:docMk/>
            <pc:sldMk cId="858782718" sldId="665"/>
            <ac:grpSpMk id="46" creationId="{DB88BD78-87E1-424D-B479-C37D8E41B12E}"/>
          </ac:grpSpMkLst>
        </pc:grpChg>
        <pc:picChg chg="mod ord">
          <ac:chgData name="Joyce Borelli" userId="bbc2632a288e8a31" providerId="LiveId" clId="{213E5378-10C0-4FA6-81EC-FA6ACD11006B}" dt="2023-08-17T15:48:44.132" v="681" actId="26606"/>
          <ac:picMkLst>
            <pc:docMk/>
            <pc:sldMk cId="858782718" sldId="665"/>
            <ac:picMk id="2" creationId="{9638C366-9A7E-4491-A2E1-0B42D15AA209}"/>
          </ac:picMkLst>
        </pc:picChg>
      </pc:sldChg>
      <pc:sldChg chg="addSp delSp modSp new del mod ord setBg modClrScheme chgLayout">
        <pc:chgData name="Joyce Borelli" userId="bbc2632a288e8a31" providerId="LiveId" clId="{213E5378-10C0-4FA6-81EC-FA6ACD11006B}" dt="2023-08-17T15:41:27.861" v="654" actId="47"/>
        <pc:sldMkLst>
          <pc:docMk/>
          <pc:sldMk cId="3584191841" sldId="666"/>
        </pc:sldMkLst>
        <pc:spChg chg="del">
          <ac:chgData name="Joyce Borelli" userId="bbc2632a288e8a31" providerId="LiveId" clId="{213E5378-10C0-4FA6-81EC-FA6ACD11006B}" dt="2023-08-17T14:13:15.596" v="216" actId="700"/>
          <ac:spMkLst>
            <pc:docMk/>
            <pc:sldMk cId="3584191841" sldId="666"/>
            <ac:spMk id="2" creationId="{9FE260E7-ED8E-0196-17F3-C1D9F99ACD46}"/>
          </ac:spMkLst>
        </pc:spChg>
        <pc:spChg chg="del">
          <ac:chgData name="Joyce Borelli" userId="bbc2632a288e8a31" providerId="LiveId" clId="{213E5378-10C0-4FA6-81EC-FA6ACD11006B}" dt="2023-08-17T14:13:15.596" v="216" actId="700"/>
          <ac:spMkLst>
            <pc:docMk/>
            <pc:sldMk cId="3584191841" sldId="666"/>
            <ac:spMk id="3" creationId="{E0AC8107-A466-D0E5-6A12-E74D5BF6F9A8}"/>
          </ac:spMkLst>
        </pc:spChg>
        <pc:spChg chg="add mod">
          <ac:chgData name="Joyce Borelli" userId="bbc2632a288e8a31" providerId="LiveId" clId="{213E5378-10C0-4FA6-81EC-FA6ACD11006B}" dt="2023-08-17T15:37:37.014" v="587" actId="27636"/>
          <ac:spMkLst>
            <pc:docMk/>
            <pc:sldMk cId="3584191841" sldId="666"/>
            <ac:spMk id="6" creationId="{5C7E7F44-A965-A75A-38DA-5004E9F3EF6C}"/>
          </ac:spMkLst>
        </pc:spChg>
        <pc:spChg chg="add del mod">
          <ac:chgData name="Joyce Borelli" userId="bbc2632a288e8a31" providerId="LiveId" clId="{213E5378-10C0-4FA6-81EC-FA6ACD11006B}" dt="2023-08-17T15:35:27.793" v="561"/>
          <ac:spMkLst>
            <pc:docMk/>
            <pc:sldMk cId="3584191841" sldId="666"/>
            <ac:spMk id="7" creationId="{75BFBE04-6CCE-FF73-D43A-E44CB813385D}"/>
          </ac:spMkLst>
        </pc:spChg>
        <pc:spChg chg="add del mod">
          <ac:chgData name="Joyce Borelli" userId="bbc2632a288e8a31" providerId="LiveId" clId="{213E5378-10C0-4FA6-81EC-FA6ACD11006B}" dt="2023-08-17T15:37:20.481" v="582"/>
          <ac:spMkLst>
            <pc:docMk/>
            <pc:sldMk cId="3584191841" sldId="666"/>
            <ac:spMk id="10" creationId="{771FE984-5A7E-8C11-C4A7-D3522B599A23}"/>
          </ac:spMkLst>
        </pc:spChg>
        <pc:spChg chg="add del">
          <ac:chgData name="Joyce Borelli" userId="bbc2632a288e8a31" providerId="LiveId" clId="{213E5378-10C0-4FA6-81EC-FA6ACD11006B}" dt="2023-08-17T14:51:59.492" v="241" actId="26606"/>
          <ac:spMkLst>
            <pc:docMk/>
            <pc:sldMk cId="3584191841" sldId="666"/>
            <ac:spMk id="11" creationId="{117AB3D3-3C9C-4DED-809A-78734805B895}"/>
          </ac:spMkLst>
        </pc:spChg>
        <pc:spChg chg="add del">
          <ac:chgData name="Joyce Borelli" userId="bbc2632a288e8a31" providerId="LiveId" clId="{213E5378-10C0-4FA6-81EC-FA6ACD11006B}" dt="2023-08-17T14:51:59.492" v="241" actId="26606"/>
          <ac:spMkLst>
            <pc:docMk/>
            <pc:sldMk cId="3584191841" sldId="666"/>
            <ac:spMk id="13" creationId="{3A9A4357-BD1D-4622-A4FE-766E6AB8DE84}"/>
          </ac:spMkLst>
        </pc:spChg>
        <pc:spChg chg="add del">
          <ac:chgData name="Joyce Borelli" userId="bbc2632a288e8a31" providerId="LiveId" clId="{213E5378-10C0-4FA6-81EC-FA6ACD11006B}" dt="2023-08-17T14:55:24.136" v="244" actId="26606"/>
          <ac:spMkLst>
            <pc:docMk/>
            <pc:sldMk cId="3584191841" sldId="666"/>
            <ac:spMk id="14" creationId="{3AFE8227-C443-417B-BA91-520EB1EF4559}"/>
          </ac:spMkLst>
        </pc:spChg>
        <pc:spChg chg="add del">
          <ac:chgData name="Joyce Borelli" userId="bbc2632a288e8a31" providerId="LiveId" clId="{213E5378-10C0-4FA6-81EC-FA6ACD11006B}" dt="2023-08-17T14:51:59.492" v="241" actId="26606"/>
          <ac:spMkLst>
            <pc:docMk/>
            <pc:sldMk cId="3584191841" sldId="666"/>
            <ac:spMk id="15" creationId="{E659831F-0D9A-4C63-9EBB-8435B85A440F}"/>
          </ac:spMkLst>
        </pc:spChg>
        <pc:spChg chg="add del">
          <ac:chgData name="Joyce Borelli" userId="bbc2632a288e8a31" providerId="LiveId" clId="{213E5378-10C0-4FA6-81EC-FA6ACD11006B}" dt="2023-08-17T14:51:59.492" v="241" actId="26606"/>
          <ac:spMkLst>
            <pc:docMk/>
            <pc:sldMk cId="3584191841" sldId="666"/>
            <ac:spMk id="17" creationId="{E6995CE5-F890-4ABA-82A2-26507CE8D2A3}"/>
          </ac:spMkLst>
        </pc:spChg>
        <pc:spChg chg="add del">
          <ac:chgData name="Joyce Borelli" userId="bbc2632a288e8a31" providerId="LiveId" clId="{213E5378-10C0-4FA6-81EC-FA6ACD11006B}" dt="2023-08-17T14:55:24.136" v="244" actId="26606"/>
          <ac:spMkLst>
            <pc:docMk/>
            <pc:sldMk cId="3584191841" sldId="666"/>
            <ac:spMk id="19" creationId="{907741FC-B544-4A6E-B831-6789D042333D}"/>
          </ac:spMkLst>
        </pc:spChg>
        <pc:spChg chg="add del mod">
          <ac:chgData name="Joyce Borelli" userId="bbc2632a288e8a31" providerId="LiveId" clId="{213E5378-10C0-4FA6-81EC-FA6ACD11006B}" dt="2023-08-17T15:36:40.989" v="575" actId="21"/>
          <ac:spMkLst>
            <pc:docMk/>
            <pc:sldMk cId="3584191841" sldId="666"/>
            <ac:spMk id="20" creationId="{22C418E8-B88F-4682-C47E-BC54E6FFC11F}"/>
          </ac:spMkLst>
        </pc:spChg>
        <pc:spChg chg="add del">
          <ac:chgData name="Joyce Borelli" userId="bbc2632a288e8a31" providerId="LiveId" clId="{213E5378-10C0-4FA6-81EC-FA6ACD11006B}" dt="2023-08-17T14:55:24.136" v="244" actId="26606"/>
          <ac:spMkLst>
            <pc:docMk/>
            <pc:sldMk cId="3584191841" sldId="666"/>
            <ac:spMk id="21" creationId="{3F0BE7ED-7814-4273-B18A-F26CC0380380}"/>
          </ac:spMkLst>
        </pc:spChg>
        <pc:spChg chg="add">
          <ac:chgData name="Joyce Borelli" userId="bbc2632a288e8a31" providerId="LiveId" clId="{213E5378-10C0-4FA6-81EC-FA6ACD11006B}" dt="2023-08-17T14:55:24.144" v="245" actId="26606"/>
          <ac:spMkLst>
            <pc:docMk/>
            <pc:sldMk cId="3584191841" sldId="666"/>
            <ac:spMk id="23" creationId="{979E27D9-03C7-44E2-9FF8-15D0C8506AF7}"/>
          </ac:spMkLst>
        </pc:spChg>
        <pc:spChg chg="add">
          <ac:chgData name="Joyce Borelli" userId="bbc2632a288e8a31" providerId="LiveId" clId="{213E5378-10C0-4FA6-81EC-FA6ACD11006B}" dt="2023-08-17T14:55:24.144" v="245" actId="26606"/>
          <ac:spMkLst>
            <pc:docMk/>
            <pc:sldMk cId="3584191841" sldId="666"/>
            <ac:spMk id="24" creationId="{EEBF1590-3B36-48EE-A89D-3B6F3CB256AB}"/>
          </ac:spMkLst>
        </pc:spChg>
        <pc:spChg chg="add">
          <ac:chgData name="Joyce Borelli" userId="bbc2632a288e8a31" providerId="LiveId" clId="{213E5378-10C0-4FA6-81EC-FA6ACD11006B}" dt="2023-08-17T14:55:24.144" v="245" actId="26606"/>
          <ac:spMkLst>
            <pc:docMk/>
            <pc:sldMk cId="3584191841" sldId="666"/>
            <ac:spMk id="25" creationId="{AC8F6C8C-AB5A-4548-942D-E3FD40ACBC49}"/>
          </ac:spMkLst>
        </pc:spChg>
        <pc:grpChg chg="add del">
          <ac:chgData name="Joyce Borelli" userId="bbc2632a288e8a31" providerId="LiveId" clId="{213E5378-10C0-4FA6-81EC-FA6ACD11006B}" dt="2023-08-17T14:55:24.144" v="245" actId="26606"/>
          <ac:grpSpMkLst>
            <pc:docMk/>
            <pc:sldMk cId="3584191841" sldId="666"/>
            <ac:grpSpMk id="8" creationId="{BE589684-54CA-64D8-C963-5F19FF75BF72}"/>
          </ac:grpSpMkLst>
        </pc:grpChg>
        <pc:picChg chg="add del mod ord modCrop">
          <ac:chgData name="Joyce Borelli" userId="bbc2632a288e8a31" providerId="LiveId" clId="{213E5378-10C0-4FA6-81EC-FA6ACD11006B}" dt="2023-08-17T15:34:33.092" v="552" actId="21"/>
          <ac:picMkLst>
            <pc:docMk/>
            <pc:sldMk cId="3584191841" sldId="666"/>
            <ac:picMk id="5" creationId="{2C233B4C-5AB9-C2C7-DDFC-D4CBCB21FCC7}"/>
          </ac:picMkLst>
        </pc:picChg>
        <pc:cxnChg chg="add del mod">
          <ac:chgData name="Joyce Borelli" userId="bbc2632a288e8a31" providerId="LiveId" clId="{213E5378-10C0-4FA6-81EC-FA6ACD11006B}" dt="2023-08-17T15:31:50.456" v="534" actId="478"/>
          <ac:cxnSpMkLst>
            <pc:docMk/>
            <pc:sldMk cId="3584191841" sldId="666"/>
            <ac:cxnSpMk id="18" creationId="{7C5695A4-1838-D64F-9F52-4FEA64960A01}"/>
          </ac:cxnSpMkLst>
        </pc:cxnChg>
      </pc:sldChg>
      <pc:sldChg chg="addSp delSp modSp add mod">
        <pc:chgData name="Joyce Borelli" userId="bbc2632a288e8a31" providerId="LiveId" clId="{213E5378-10C0-4FA6-81EC-FA6ACD11006B}" dt="2023-08-17T15:47:04.703" v="675" actId="207"/>
        <pc:sldMkLst>
          <pc:docMk/>
          <pc:sldMk cId="1904547673" sldId="667"/>
        </pc:sldMkLst>
        <pc:spChg chg="add mod">
          <ac:chgData name="Joyce Borelli" userId="bbc2632a288e8a31" providerId="LiveId" clId="{213E5378-10C0-4FA6-81EC-FA6ACD11006B}" dt="2023-08-17T15:47:04.703" v="675" actId="207"/>
          <ac:spMkLst>
            <pc:docMk/>
            <pc:sldMk cId="1904547673" sldId="667"/>
            <ac:spMk id="5" creationId="{8C2EFA5B-80B5-D48A-CB48-298D4F7ECF4E}"/>
          </ac:spMkLst>
        </pc:spChg>
        <pc:spChg chg="add mod">
          <ac:chgData name="Joyce Borelli" userId="bbc2632a288e8a31" providerId="LiveId" clId="{213E5378-10C0-4FA6-81EC-FA6ACD11006B}" dt="2023-08-17T15:37:09.456" v="579" actId="1076"/>
          <ac:spMkLst>
            <pc:docMk/>
            <pc:sldMk cId="1904547673" sldId="667"/>
            <ac:spMk id="6" creationId="{0CD85212-40B7-CC19-9A69-8CD1551ED3BD}"/>
          </ac:spMkLst>
        </pc:spChg>
        <pc:spChg chg="add mod">
          <ac:chgData name="Joyce Borelli" userId="bbc2632a288e8a31" providerId="LiveId" clId="{213E5378-10C0-4FA6-81EC-FA6ACD11006B}" dt="2023-08-17T15:42:02.318" v="658" actId="20577"/>
          <ac:spMkLst>
            <pc:docMk/>
            <pc:sldMk cId="1904547673" sldId="667"/>
            <ac:spMk id="8" creationId="{86242760-8CCC-84FB-F352-C1B23D17F020}"/>
          </ac:spMkLst>
        </pc:spChg>
        <pc:spChg chg="add mod">
          <ac:chgData name="Joyce Borelli" userId="bbc2632a288e8a31" providerId="LiveId" clId="{213E5378-10C0-4FA6-81EC-FA6ACD11006B}" dt="2023-08-17T15:41:58.645" v="657" actId="20577"/>
          <ac:spMkLst>
            <pc:docMk/>
            <pc:sldMk cId="1904547673" sldId="667"/>
            <ac:spMk id="10" creationId="{DCBFF47E-38A2-A092-BC48-E7A498DC330E}"/>
          </ac:spMkLst>
        </pc:spChg>
        <pc:picChg chg="del">
          <ac:chgData name="Joyce Borelli" userId="bbc2632a288e8a31" providerId="LiveId" clId="{213E5378-10C0-4FA6-81EC-FA6ACD11006B}" dt="2023-08-17T15:34:21.559" v="549" actId="478"/>
          <ac:picMkLst>
            <pc:docMk/>
            <pc:sldMk cId="1904547673" sldId="667"/>
            <ac:picMk id="2" creationId="{9638C366-9A7E-4491-A2E1-0B42D15AA209}"/>
          </ac:picMkLst>
        </pc:picChg>
        <pc:picChg chg="add mod ord">
          <ac:chgData name="Joyce Borelli" userId="bbc2632a288e8a31" providerId="LiveId" clId="{213E5378-10C0-4FA6-81EC-FA6ACD11006B}" dt="2023-08-17T15:35:05.699" v="558" actId="962"/>
          <ac:picMkLst>
            <pc:docMk/>
            <pc:sldMk cId="1904547673" sldId="667"/>
            <ac:picMk id="3" creationId="{D6F95AF2-1E43-3726-C8D0-4F0FE52988D4}"/>
          </ac:picMkLst>
        </pc:pic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229B0A-A7CA-4E91-9CC7-42C3416EF07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6366C5F-6774-4923-8675-4AE2C2013C80}">
      <dgm:prSet/>
      <dgm:spPr>
        <a:ln>
          <a:solidFill>
            <a:srgbClr val="8B2332"/>
          </a:solidFill>
        </a:ln>
      </dgm:spPr>
      <dgm:t>
        <a:bodyPr/>
        <a:lstStyle/>
        <a:p>
          <a:r>
            <a:rPr lang="en-US" baseline="0" dirty="0">
              <a:latin typeface="Adobe Devanagari" panose="02040503050201020203"/>
            </a:rPr>
            <a:t>Serve as a liaison to faculty and Faculty Professional Center for instructional research needs</a:t>
          </a:r>
          <a:endParaRPr lang="en-US" dirty="0">
            <a:latin typeface="Adobe Devanagari" panose="02040503050201020203"/>
          </a:endParaRPr>
        </a:p>
      </dgm:t>
    </dgm:pt>
    <dgm:pt modelId="{BC625C82-5651-41C3-ADA8-18CB4A90FFD2}" type="parTrans" cxnId="{854C7EDF-9BB1-4BC1-AA9B-FB11EDE71333}">
      <dgm:prSet/>
      <dgm:spPr/>
      <dgm:t>
        <a:bodyPr/>
        <a:lstStyle/>
        <a:p>
          <a:endParaRPr lang="en-US"/>
        </a:p>
      </dgm:t>
    </dgm:pt>
    <dgm:pt modelId="{4651039F-B572-4706-AF5D-D8C19439A4DA}" type="sibTrans" cxnId="{854C7EDF-9BB1-4BC1-AA9B-FB11EDE71333}">
      <dgm:prSet/>
      <dgm:spPr/>
      <dgm:t>
        <a:bodyPr/>
        <a:lstStyle/>
        <a:p>
          <a:endParaRPr lang="en-US"/>
        </a:p>
      </dgm:t>
    </dgm:pt>
    <dgm:pt modelId="{F3BB5C82-453C-4C5A-8751-528701F9EB43}">
      <dgm:prSet/>
      <dgm:spPr>
        <a:ln>
          <a:solidFill>
            <a:srgbClr val="8B2332"/>
          </a:solidFill>
        </a:ln>
      </dgm:spPr>
      <dgm:t>
        <a:bodyPr/>
        <a:lstStyle/>
        <a:p>
          <a:r>
            <a:rPr lang="en-US" baseline="0" dirty="0">
              <a:latin typeface="Adobe Devanagari" panose="02040503050201020203"/>
            </a:rPr>
            <a:t>Receive recommendations from administration and faculty regarding specific university-wide research needs</a:t>
          </a:r>
          <a:endParaRPr lang="en-US" dirty="0">
            <a:latin typeface="Adobe Devanagari" panose="02040503050201020203"/>
          </a:endParaRPr>
        </a:p>
      </dgm:t>
    </dgm:pt>
    <dgm:pt modelId="{658E5455-7AB8-4846-8D06-7A522C53410A}" type="parTrans" cxnId="{9711FC12-6048-4F73-BFBF-0DB4F21D8048}">
      <dgm:prSet/>
      <dgm:spPr/>
      <dgm:t>
        <a:bodyPr/>
        <a:lstStyle/>
        <a:p>
          <a:endParaRPr lang="en-US"/>
        </a:p>
      </dgm:t>
    </dgm:pt>
    <dgm:pt modelId="{11B08553-7494-426C-A447-749B3804E649}" type="sibTrans" cxnId="{9711FC12-6048-4F73-BFBF-0DB4F21D8048}">
      <dgm:prSet/>
      <dgm:spPr/>
      <dgm:t>
        <a:bodyPr/>
        <a:lstStyle/>
        <a:p>
          <a:endParaRPr lang="en-US"/>
        </a:p>
      </dgm:t>
    </dgm:pt>
    <dgm:pt modelId="{C5F3F571-B3CC-4065-A5D5-200D32CBD4E9}">
      <dgm:prSet/>
      <dgm:spPr>
        <a:ln>
          <a:solidFill>
            <a:srgbClr val="8B2332"/>
          </a:solidFill>
        </a:ln>
      </dgm:spPr>
      <dgm:t>
        <a:bodyPr/>
        <a:lstStyle/>
        <a:p>
          <a:r>
            <a:rPr lang="en-US" baseline="0" dirty="0"/>
            <a:t>(</a:t>
          </a:r>
          <a:r>
            <a:rPr lang="en-US" baseline="0" dirty="0">
              <a:latin typeface="Adobe Devanagari" panose="02040503050201020203"/>
            </a:rPr>
            <a:t>Faculty Handbook, p. 148 for Committee for Faculty Scholarship and Academic Advancement</a:t>
          </a:r>
          <a:r>
            <a:rPr lang="en-US" baseline="0" dirty="0"/>
            <a:t>)</a:t>
          </a:r>
          <a:endParaRPr lang="en-US" dirty="0"/>
        </a:p>
      </dgm:t>
    </dgm:pt>
    <dgm:pt modelId="{B15C4602-191B-45CE-8A7A-05A3CD5C7150}" type="parTrans" cxnId="{D9E352EC-0C04-43A3-A497-34DD1E5E3BEB}">
      <dgm:prSet/>
      <dgm:spPr/>
      <dgm:t>
        <a:bodyPr/>
        <a:lstStyle/>
        <a:p>
          <a:endParaRPr lang="en-US"/>
        </a:p>
      </dgm:t>
    </dgm:pt>
    <dgm:pt modelId="{D4ACDB93-7505-49EE-B28F-BF107A3000D9}" type="sibTrans" cxnId="{D9E352EC-0C04-43A3-A497-34DD1E5E3BEB}">
      <dgm:prSet/>
      <dgm:spPr/>
      <dgm:t>
        <a:bodyPr/>
        <a:lstStyle/>
        <a:p>
          <a:endParaRPr lang="en-US"/>
        </a:p>
      </dgm:t>
    </dgm:pt>
    <dgm:pt modelId="{371CAC9B-C008-4599-BB42-B1227F2641C9}" type="pres">
      <dgm:prSet presAssocID="{A8229B0A-A7CA-4E91-9CC7-42C3416EF07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D571A34-9EA8-4F81-B74A-ED08E54915A6}" type="pres">
      <dgm:prSet presAssocID="{36366C5F-6774-4923-8675-4AE2C2013C80}" presName="hierRoot1" presStyleCnt="0"/>
      <dgm:spPr/>
    </dgm:pt>
    <dgm:pt modelId="{1C2DD3C0-5456-4904-9ABE-13E1F51CD4C6}" type="pres">
      <dgm:prSet presAssocID="{36366C5F-6774-4923-8675-4AE2C2013C80}" presName="composite" presStyleCnt="0"/>
      <dgm:spPr/>
    </dgm:pt>
    <dgm:pt modelId="{61743068-6160-42BD-A31A-DB5368A99888}" type="pres">
      <dgm:prSet presAssocID="{36366C5F-6774-4923-8675-4AE2C2013C80}" presName="background" presStyleLbl="node0" presStyleIdx="0" presStyleCnt="3"/>
      <dgm:spPr>
        <a:solidFill>
          <a:srgbClr val="BAA579"/>
        </a:solidFill>
      </dgm:spPr>
    </dgm:pt>
    <dgm:pt modelId="{F0FD4205-FDD3-4BB3-A858-3A5D7D520F9F}" type="pres">
      <dgm:prSet presAssocID="{36366C5F-6774-4923-8675-4AE2C2013C80}" presName="text" presStyleLbl="fgAcc0" presStyleIdx="0" presStyleCnt="3">
        <dgm:presLayoutVars>
          <dgm:chPref val="3"/>
        </dgm:presLayoutVars>
      </dgm:prSet>
      <dgm:spPr/>
    </dgm:pt>
    <dgm:pt modelId="{AC8B8C0D-7523-43A8-87BE-4AF9EA7B2739}" type="pres">
      <dgm:prSet presAssocID="{36366C5F-6774-4923-8675-4AE2C2013C80}" presName="hierChild2" presStyleCnt="0"/>
      <dgm:spPr/>
    </dgm:pt>
    <dgm:pt modelId="{22DC7B48-BFEC-4A3D-8573-177BF0FD4307}" type="pres">
      <dgm:prSet presAssocID="{F3BB5C82-453C-4C5A-8751-528701F9EB43}" presName="hierRoot1" presStyleCnt="0"/>
      <dgm:spPr/>
    </dgm:pt>
    <dgm:pt modelId="{029B4838-6087-4F8B-BEE3-CF905165D192}" type="pres">
      <dgm:prSet presAssocID="{F3BB5C82-453C-4C5A-8751-528701F9EB43}" presName="composite" presStyleCnt="0"/>
      <dgm:spPr/>
    </dgm:pt>
    <dgm:pt modelId="{1C8200A1-485D-4CFC-9021-9914B1E96FBB}" type="pres">
      <dgm:prSet presAssocID="{F3BB5C82-453C-4C5A-8751-528701F9EB43}" presName="background" presStyleLbl="node0" presStyleIdx="1" presStyleCnt="3"/>
      <dgm:spPr>
        <a:solidFill>
          <a:srgbClr val="BAA579"/>
        </a:solidFill>
      </dgm:spPr>
    </dgm:pt>
    <dgm:pt modelId="{92195B27-7BDC-401C-8E67-396A5437E5A4}" type="pres">
      <dgm:prSet presAssocID="{F3BB5C82-453C-4C5A-8751-528701F9EB43}" presName="text" presStyleLbl="fgAcc0" presStyleIdx="1" presStyleCnt="3" custScaleX="102606">
        <dgm:presLayoutVars>
          <dgm:chPref val="3"/>
        </dgm:presLayoutVars>
      </dgm:prSet>
      <dgm:spPr/>
    </dgm:pt>
    <dgm:pt modelId="{ABD7BD35-5475-46AE-B98B-9A93C1D02D63}" type="pres">
      <dgm:prSet presAssocID="{F3BB5C82-453C-4C5A-8751-528701F9EB43}" presName="hierChild2" presStyleCnt="0"/>
      <dgm:spPr/>
    </dgm:pt>
    <dgm:pt modelId="{DDA6D7D1-9CFA-4F21-AA95-81B01C172AA0}" type="pres">
      <dgm:prSet presAssocID="{C5F3F571-B3CC-4065-A5D5-200D32CBD4E9}" presName="hierRoot1" presStyleCnt="0"/>
      <dgm:spPr/>
    </dgm:pt>
    <dgm:pt modelId="{0F0FE8E3-4C21-4B0F-B307-6C7380C09B87}" type="pres">
      <dgm:prSet presAssocID="{C5F3F571-B3CC-4065-A5D5-200D32CBD4E9}" presName="composite" presStyleCnt="0"/>
      <dgm:spPr/>
    </dgm:pt>
    <dgm:pt modelId="{B2F92DCC-103E-44D9-82AF-78D621D42C39}" type="pres">
      <dgm:prSet presAssocID="{C5F3F571-B3CC-4065-A5D5-200D32CBD4E9}" presName="background" presStyleLbl="node0" presStyleIdx="2" presStyleCnt="3"/>
      <dgm:spPr>
        <a:solidFill>
          <a:srgbClr val="BAA579"/>
        </a:solidFill>
      </dgm:spPr>
    </dgm:pt>
    <dgm:pt modelId="{73339085-C3D7-44D5-B823-400A9A2A8440}" type="pres">
      <dgm:prSet presAssocID="{C5F3F571-B3CC-4065-A5D5-200D32CBD4E9}" presName="text" presStyleLbl="fgAcc0" presStyleIdx="2" presStyleCnt="3">
        <dgm:presLayoutVars>
          <dgm:chPref val="3"/>
        </dgm:presLayoutVars>
      </dgm:prSet>
      <dgm:spPr/>
    </dgm:pt>
    <dgm:pt modelId="{3F545042-CAE0-443C-8DCE-8A62E11EC688}" type="pres">
      <dgm:prSet presAssocID="{C5F3F571-B3CC-4065-A5D5-200D32CBD4E9}" presName="hierChild2" presStyleCnt="0"/>
      <dgm:spPr/>
    </dgm:pt>
  </dgm:ptLst>
  <dgm:cxnLst>
    <dgm:cxn modelId="{BFEF4802-4EF1-4735-9443-5C4A2D13C412}" type="presOf" srcId="{C5F3F571-B3CC-4065-A5D5-200D32CBD4E9}" destId="{73339085-C3D7-44D5-B823-400A9A2A8440}" srcOrd="0" destOrd="0" presId="urn:microsoft.com/office/officeart/2005/8/layout/hierarchy1"/>
    <dgm:cxn modelId="{9711FC12-6048-4F73-BFBF-0DB4F21D8048}" srcId="{A8229B0A-A7CA-4E91-9CC7-42C3416EF071}" destId="{F3BB5C82-453C-4C5A-8751-528701F9EB43}" srcOrd="1" destOrd="0" parTransId="{658E5455-7AB8-4846-8D06-7A522C53410A}" sibTransId="{11B08553-7494-426C-A447-749B3804E649}"/>
    <dgm:cxn modelId="{8F070145-A6CA-453A-8E26-3A4C8910793D}" type="presOf" srcId="{A8229B0A-A7CA-4E91-9CC7-42C3416EF071}" destId="{371CAC9B-C008-4599-BB42-B1227F2641C9}" srcOrd="0" destOrd="0" presId="urn:microsoft.com/office/officeart/2005/8/layout/hierarchy1"/>
    <dgm:cxn modelId="{F0B9ECA5-48A1-457B-8140-7462F61549D5}" type="presOf" srcId="{F3BB5C82-453C-4C5A-8751-528701F9EB43}" destId="{92195B27-7BDC-401C-8E67-396A5437E5A4}" srcOrd="0" destOrd="0" presId="urn:microsoft.com/office/officeart/2005/8/layout/hierarchy1"/>
    <dgm:cxn modelId="{88CE51B1-B2A5-48FE-B128-3BF62201178A}" type="presOf" srcId="{36366C5F-6774-4923-8675-4AE2C2013C80}" destId="{F0FD4205-FDD3-4BB3-A858-3A5D7D520F9F}" srcOrd="0" destOrd="0" presId="urn:microsoft.com/office/officeart/2005/8/layout/hierarchy1"/>
    <dgm:cxn modelId="{854C7EDF-9BB1-4BC1-AA9B-FB11EDE71333}" srcId="{A8229B0A-A7CA-4E91-9CC7-42C3416EF071}" destId="{36366C5F-6774-4923-8675-4AE2C2013C80}" srcOrd="0" destOrd="0" parTransId="{BC625C82-5651-41C3-ADA8-18CB4A90FFD2}" sibTransId="{4651039F-B572-4706-AF5D-D8C19439A4DA}"/>
    <dgm:cxn modelId="{D9E352EC-0C04-43A3-A497-34DD1E5E3BEB}" srcId="{A8229B0A-A7CA-4E91-9CC7-42C3416EF071}" destId="{C5F3F571-B3CC-4065-A5D5-200D32CBD4E9}" srcOrd="2" destOrd="0" parTransId="{B15C4602-191B-45CE-8A7A-05A3CD5C7150}" sibTransId="{D4ACDB93-7505-49EE-B28F-BF107A3000D9}"/>
    <dgm:cxn modelId="{F1D3516D-7C74-44AF-9907-18FBD2F50E84}" type="presParOf" srcId="{371CAC9B-C008-4599-BB42-B1227F2641C9}" destId="{BD571A34-9EA8-4F81-B74A-ED08E54915A6}" srcOrd="0" destOrd="0" presId="urn:microsoft.com/office/officeart/2005/8/layout/hierarchy1"/>
    <dgm:cxn modelId="{693C56C8-4D6B-4605-8965-E8F5B55B1042}" type="presParOf" srcId="{BD571A34-9EA8-4F81-B74A-ED08E54915A6}" destId="{1C2DD3C0-5456-4904-9ABE-13E1F51CD4C6}" srcOrd="0" destOrd="0" presId="urn:microsoft.com/office/officeart/2005/8/layout/hierarchy1"/>
    <dgm:cxn modelId="{ED3D3D6A-8105-4B14-8AEA-7FC8DEB00469}" type="presParOf" srcId="{1C2DD3C0-5456-4904-9ABE-13E1F51CD4C6}" destId="{61743068-6160-42BD-A31A-DB5368A99888}" srcOrd="0" destOrd="0" presId="urn:microsoft.com/office/officeart/2005/8/layout/hierarchy1"/>
    <dgm:cxn modelId="{A5DD3DE6-5732-41D3-AC26-EE8805D9BD20}" type="presParOf" srcId="{1C2DD3C0-5456-4904-9ABE-13E1F51CD4C6}" destId="{F0FD4205-FDD3-4BB3-A858-3A5D7D520F9F}" srcOrd="1" destOrd="0" presId="urn:microsoft.com/office/officeart/2005/8/layout/hierarchy1"/>
    <dgm:cxn modelId="{969BFF55-2619-4325-9370-7840E60EF557}" type="presParOf" srcId="{BD571A34-9EA8-4F81-B74A-ED08E54915A6}" destId="{AC8B8C0D-7523-43A8-87BE-4AF9EA7B2739}" srcOrd="1" destOrd="0" presId="urn:microsoft.com/office/officeart/2005/8/layout/hierarchy1"/>
    <dgm:cxn modelId="{EB83E4D7-1F26-44EB-9F67-9BAE19A8F99E}" type="presParOf" srcId="{371CAC9B-C008-4599-BB42-B1227F2641C9}" destId="{22DC7B48-BFEC-4A3D-8573-177BF0FD4307}" srcOrd="1" destOrd="0" presId="urn:microsoft.com/office/officeart/2005/8/layout/hierarchy1"/>
    <dgm:cxn modelId="{48D56006-E843-4831-BFF0-6122758CA38F}" type="presParOf" srcId="{22DC7B48-BFEC-4A3D-8573-177BF0FD4307}" destId="{029B4838-6087-4F8B-BEE3-CF905165D192}" srcOrd="0" destOrd="0" presId="urn:microsoft.com/office/officeart/2005/8/layout/hierarchy1"/>
    <dgm:cxn modelId="{7F7D8AA6-74C7-4911-A40C-CA2D5B5C9468}" type="presParOf" srcId="{029B4838-6087-4F8B-BEE3-CF905165D192}" destId="{1C8200A1-485D-4CFC-9021-9914B1E96FBB}" srcOrd="0" destOrd="0" presId="urn:microsoft.com/office/officeart/2005/8/layout/hierarchy1"/>
    <dgm:cxn modelId="{60B9195C-54E2-4205-86A2-4C0DE086E4B8}" type="presParOf" srcId="{029B4838-6087-4F8B-BEE3-CF905165D192}" destId="{92195B27-7BDC-401C-8E67-396A5437E5A4}" srcOrd="1" destOrd="0" presId="urn:microsoft.com/office/officeart/2005/8/layout/hierarchy1"/>
    <dgm:cxn modelId="{6B81F8A0-9763-4147-A8A1-0719C7ACBAB0}" type="presParOf" srcId="{22DC7B48-BFEC-4A3D-8573-177BF0FD4307}" destId="{ABD7BD35-5475-46AE-B98B-9A93C1D02D63}" srcOrd="1" destOrd="0" presId="urn:microsoft.com/office/officeart/2005/8/layout/hierarchy1"/>
    <dgm:cxn modelId="{49C35036-FEB9-48A1-9BAE-2207085AC764}" type="presParOf" srcId="{371CAC9B-C008-4599-BB42-B1227F2641C9}" destId="{DDA6D7D1-9CFA-4F21-AA95-81B01C172AA0}" srcOrd="2" destOrd="0" presId="urn:microsoft.com/office/officeart/2005/8/layout/hierarchy1"/>
    <dgm:cxn modelId="{A11BDD9D-9C39-4BCF-8D98-31326B40ADA4}" type="presParOf" srcId="{DDA6D7D1-9CFA-4F21-AA95-81B01C172AA0}" destId="{0F0FE8E3-4C21-4B0F-B307-6C7380C09B87}" srcOrd="0" destOrd="0" presId="urn:microsoft.com/office/officeart/2005/8/layout/hierarchy1"/>
    <dgm:cxn modelId="{795E48C2-FA05-4945-B462-A65B46000E0D}" type="presParOf" srcId="{0F0FE8E3-4C21-4B0F-B307-6C7380C09B87}" destId="{B2F92DCC-103E-44D9-82AF-78D621D42C39}" srcOrd="0" destOrd="0" presId="urn:microsoft.com/office/officeart/2005/8/layout/hierarchy1"/>
    <dgm:cxn modelId="{0F2A2FFB-B5B5-4363-9E24-3665D40CAE82}" type="presParOf" srcId="{0F0FE8E3-4C21-4B0F-B307-6C7380C09B87}" destId="{73339085-C3D7-44D5-B823-400A9A2A8440}" srcOrd="1" destOrd="0" presId="urn:microsoft.com/office/officeart/2005/8/layout/hierarchy1"/>
    <dgm:cxn modelId="{423080EC-F00D-4A92-BD61-2BA1EC57C6CC}" type="presParOf" srcId="{DDA6D7D1-9CFA-4F21-AA95-81B01C172AA0}" destId="{3F545042-CAE0-443C-8DCE-8A62E11EC68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872AA8-0C1E-4E1E-8F50-A02C6602E364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ED26419-0F2D-40E9-8442-3E5B821EF70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>
              <a:latin typeface="Adobe Devanagari" panose="02040503050201020203"/>
            </a:rPr>
            <a:t>Initiate, develop, and oversee professional development activities for faculty which lead to research and scholarship</a:t>
          </a:r>
        </a:p>
      </dgm:t>
    </dgm:pt>
    <dgm:pt modelId="{4545526C-3EAE-4D6B-80D1-014BE186B0C9}" type="parTrans" cxnId="{A56CDC14-8AAC-4161-8B08-58C283119FDB}">
      <dgm:prSet/>
      <dgm:spPr/>
      <dgm:t>
        <a:bodyPr/>
        <a:lstStyle/>
        <a:p>
          <a:endParaRPr lang="en-US"/>
        </a:p>
      </dgm:t>
    </dgm:pt>
    <dgm:pt modelId="{BE7B3D86-B87D-487F-87C1-72AB7881E90B}" type="sibTrans" cxnId="{A56CDC14-8AAC-4161-8B08-58C283119FDB}">
      <dgm:prSet/>
      <dgm:spPr/>
      <dgm:t>
        <a:bodyPr/>
        <a:lstStyle/>
        <a:p>
          <a:endParaRPr lang="en-US"/>
        </a:p>
      </dgm:t>
    </dgm:pt>
    <dgm:pt modelId="{BD29633C-C713-4D48-BCA9-F0DD436A5BA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>
              <a:latin typeface="Adobe Devanagari" panose="02040503050201020203"/>
            </a:rPr>
            <a:t>Coordinate faculty professional development in all aspects of faculty role:  curriculum, pedagogy, scholarship, and academic leadership (FPC with Director Maureen Sanz)</a:t>
          </a:r>
        </a:p>
      </dgm:t>
    </dgm:pt>
    <dgm:pt modelId="{571C6D81-F7E9-4BE5-8D38-212D514FC247}" type="parTrans" cxnId="{730B893E-1B47-4F77-9CE7-926C701A8354}">
      <dgm:prSet/>
      <dgm:spPr/>
      <dgm:t>
        <a:bodyPr/>
        <a:lstStyle/>
        <a:p>
          <a:endParaRPr lang="en-US"/>
        </a:p>
      </dgm:t>
    </dgm:pt>
    <dgm:pt modelId="{9CC532D4-E7B7-4674-B380-21DBCBC39979}" type="sibTrans" cxnId="{730B893E-1B47-4F77-9CE7-926C701A8354}">
      <dgm:prSet/>
      <dgm:spPr/>
      <dgm:t>
        <a:bodyPr/>
        <a:lstStyle/>
        <a:p>
          <a:endParaRPr lang="en-US"/>
        </a:p>
      </dgm:t>
    </dgm:pt>
    <dgm:pt modelId="{64920807-AB4F-40D1-957E-0E6812C7F2E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>
              <a:latin typeface="Adobe Devanagari" panose="02040503050201020203"/>
            </a:rPr>
            <a:t>Mentorship for individual faculty as needed</a:t>
          </a:r>
        </a:p>
      </dgm:t>
    </dgm:pt>
    <dgm:pt modelId="{6613C5AD-73EA-4BDC-8A7C-79E224A9BADF}" type="parTrans" cxnId="{B75ED871-BECF-44D7-B7E8-52BE234E4A1B}">
      <dgm:prSet/>
      <dgm:spPr/>
      <dgm:t>
        <a:bodyPr/>
        <a:lstStyle/>
        <a:p>
          <a:endParaRPr lang="en-US"/>
        </a:p>
      </dgm:t>
    </dgm:pt>
    <dgm:pt modelId="{8F1565BD-3192-48CD-977D-66B55370CFFC}" type="sibTrans" cxnId="{B75ED871-BECF-44D7-B7E8-52BE234E4A1B}">
      <dgm:prSet/>
      <dgm:spPr/>
      <dgm:t>
        <a:bodyPr/>
        <a:lstStyle/>
        <a:p>
          <a:endParaRPr lang="en-US"/>
        </a:p>
      </dgm:t>
    </dgm:pt>
    <dgm:pt modelId="{DF05EBBE-C3FD-48D2-84FD-0FFC6747285C}" type="pres">
      <dgm:prSet presAssocID="{1E872AA8-0C1E-4E1E-8F50-A02C6602E364}" presName="root" presStyleCnt="0">
        <dgm:presLayoutVars>
          <dgm:dir/>
          <dgm:resizeHandles val="exact"/>
        </dgm:presLayoutVars>
      </dgm:prSet>
      <dgm:spPr/>
    </dgm:pt>
    <dgm:pt modelId="{F0A410C8-3098-41AF-9823-248678A571C6}" type="pres">
      <dgm:prSet presAssocID="{FED26419-0F2D-40E9-8442-3E5B821EF706}" presName="compNode" presStyleCnt="0"/>
      <dgm:spPr/>
    </dgm:pt>
    <dgm:pt modelId="{1E615A24-2BE3-4D6B-8A2F-C41047FD9121}" type="pres">
      <dgm:prSet presAssocID="{FED26419-0F2D-40E9-8442-3E5B821EF706}" presName="bgRect" presStyleLbl="bgShp" presStyleIdx="0" presStyleCnt="3"/>
      <dgm:spPr>
        <a:solidFill>
          <a:srgbClr val="BAA579"/>
        </a:solidFill>
      </dgm:spPr>
    </dgm:pt>
    <dgm:pt modelId="{D1CA0A6C-E706-40B5-A7BF-9377966ACC16}" type="pres">
      <dgm:prSet presAssocID="{FED26419-0F2D-40E9-8442-3E5B821EF70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2AB36BBC-212F-4FBD-972A-F849548B796C}" type="pres">
      <dgm:prSet presAssocID="{FED26419-0F2D-40E9-8442-3E5B821EF706}" presName="spaceRect" presStyleCnt="0"/>
      <dgm:spPr/>
    </dgm:pt>
    <dgm:pt modelId="{F15B488D-D4D5-4E90-84E6-D3B058A545B7}" type="pres">
      <dgm:prSet presAssocID="{FED26419-0F2D-40E9-8442-3E5B821EF706}" presName="parTx" presStyleLbl="revTx" presStyleIdx="0" presStyleCnt="3">
        <dgm:presLayoutVars>
          <dgm:chMax val="0"/>
          <dgm:chPref val="0"/>
        </dgm:presLayoutVars>
      </dgm:prSet>
      <dgm:spPr/>
    </dgm:pt>
    <dgm:pt modelId="{60877130-67E7-4E6D-88EA-92DEC5EEEF4C}" type="pres">
      <dgm:prSet presAssocID="{BE7B3D86-B87D-487F-87C1-72AB7881E90B}" presName="sibTrans" presStyleCnt="0"/>
      <dgm:spPr/>
    </dgm:pt>
    <dgm:pt modelId="{17FEB4EB-9A4D-435B-B7EC-7B69BD09494D}" type="pres">
      <dgm:prSet presAssocID="{BD29633C-C713-4D48-BCA9-F0DD436A5BAD}" presName="compNode" presStyleCnt="0"/>
      <dgm:spPr/>
    </dgm:pt>
    <dgm:pt modelId="{EB9F55B3-B742-4511-8163-0FD33838395B}" type="pres">
      <dgm:prSet presAssocID="{BD29633C-C713-4D48-BCA9-F0DD436A5BAD}" presName="bgRect" presStyleLbl="bgShp" presStyleIdx="1" presStyleCnt="3"/>
      <dgm:spPr>
        <a:solidFill>
          <a:srgbClr val="BAA579"/>
        </a:solidFill>
      </dgm:spPr>
    </dgm:pt>
    <dgm:pt modelId="{969BCF10-0D64-4816-958F-5D3F55E2187A}" type="pres">
      <dgm:prSet presAssocID="{BD29633C-C713-4D48-BCA9-F0DD436A5BA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689D509B-0D9B-4706-954A-58838002ED71}" type="pres">
      <dgm:prSet presAssocID="{BD29633C-C713-4D48-BCA9-F0DD436A5BAD}" presName="spaceRect" presStyleCnt="0"/>
      <dgm:spPr/>
    </dgm:pt>
    <dgm:pt modelId="{7DE8AA0E-027F-4302-8D57-0C0F4D25CB0B}" type="pres">
      <dgm:prSet presAssocID="{BD29633C-C713-4D48-BCA9-F0DD436A5BAD}" presName="parTx" presStyleLbl="revTx" presStyleIdx="1" presStyleCnt="3">
        <dgm:presLayoutVars>
          <dgm:chMax val="0"/>
          <dgm:chPref val="0"/>
        </dgm:presLayoutVars>
      </dgm:prSet>
      <dgm:spPr/>
    </dgm:pt>
    <dgm:pt modelId="{AC99AE9A-7CA3-415A-B786-8328720B7C82}" type="pres">
      <dgm:prSet presAssocID="{9CC532D4-E7B7-4674-B380-21DBCBC39979}" presName="sibTrans" presStyleCnt="0"/>
      <dgm:spPr/>
    </dgm:pt>
    <dgm:pt modelId="{DE21D636-7464-42CD-B0DC-610D16B64308}" type="pres">
      <dgm:prSet presAssocID="{64920807-AB4F-40D1-957E-0E6812C7F2E8}" presName="compNode" presStyleCnt="0"/>
      <dgm:spPr/>
    </dgm:pt>
    <dgm:pt modelId="{27589A4D-701E-4A27-B539-27CEBB7170F4}" type="pres">
      <dgm:prSet presAssocID="{64920807-AB4F-40D1-957E-0E6812C7F2E8}" presName="bgRect" presStyleLbl="bgShp" presStyleIdx="2" presStyleCnt="3"/>
      <dgm:spPr>
        <a:solidFill>
          <a:srgbClr val="BAA579"/>
        </a:solidFill>
      </dgm:spPr>
    </dgm:pt>
    <dgm:pt modelId="{42E83651-2E14-48CE-BE76-55A2614F4A4C}" type="pres">
      <dgm:prSet presAssocID="{64920807-AB4F-40D1-957E-0E6812C7F2E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3C695384-C162-4538-9FC3-3734507CEC9F}" type="pres">
      <dgm:prSet presAssocID="{64920807-AB4F-40D1-957E-0E6812C7F2E8}" presName="spaceRect" presStyleCnt="0"/>
      <dgm:spPr/>
    </dgm:pt>
    <dgm:pt modelId="{60C7758D-8FD8-42F1-AFFF-2DD4B9F4ACA1}" type="pres">
      <dgm:prSet presAssocID="{64920807-AB4F-40D1-957E-0E6812C7F2E8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A56CDC14-8AAC-4161-8B08-58C283119FDB}" srcId="{1E872AA8-0C1E-4E1E-8F50-A02C6602E364}" destId="{FED26419-0F2D-40E9-8442-3E5B821EF706}" srcOrd="0" destOrd="0" parTransId="{4545526C-3EAE-4D6B-80D1-014BE186B0C9}" sibTransId="{BE7B3D86-B87D-487F-87C1-72AB7881E90B}"/>
    <dgm:cxn modelId="{F9A17525-7F86-493A-910A-A0F07662E725}" type="presOf" srcId="{1E872AA8-0C1E-4E1E-8F50-A02C6602E364}" destId="{DF05EBBE-C3FD-48D2-84FD-0FFC6747285C}" srcOrd="0" destOrd="0" presId="urn:microsoft.com/office/officeart/2018/2/layout/IconVerticalSolidList"/>
    <dgm:cxn modelId="{003AB42B-A43B-4D45-9130-663E5ED58FF8}" type="presOf" srcId="{BD29633C-C713-4D48-BCA9-F0DD436A5BAD}" destId="{7DE8AA0E-027F-4302-8D57-0C0F4D25CB0B}" srcOrd="0" destOrd="0" presId="urn:microsoft.com/office/officeart/2018/2/layout/IconVerticalSolidList"/>
    <dgm:cxn modelId="{730B893E-1B47-4F77-9CE7-926C701A8354}" srcId="{1E872AA8-0C1E-4E1E-8F50-A02C6602E364}" destId="{BD29633C-C713-4D48-BCA9-F0DD436A5BAD}" srcOrd="1" destOrd="0" parTransId="{571C6D81-F7E9-4BE5-8D38-212D514FC247}" sibTransId="{9CC532D4-E7B7-4674-B380-21DBCBC39979}"/>
    <dgm:cxn modelId="{56B41C43-BFF8-450E-9EA8-E9E77A2DBE9F}" type="presOf" srcId="{64920807-AB4F-40D1-957E-0E6812C7F2E8}" destId="{60C7758D-8FD8-42F1-AFFF-2DD4B9F4ACA1}" srcOrd="0" destOrd="0" presId="urn:microsoft.com/office/officeart/2018/2/layout/IconVerticalSolidList"/>
    <dgm:cxn modelId="{B75ED871-BECF-44D7-B7E8-52BE234E4A1B}" srcId="{1E872AA8-0C1E-4E1E-8F50-A02C6602E364}" destId="{64920807-AB4F-40D1-957E-0E6812C7F2E8}" srcOrd="2" destOrd="0" parTransId="{6613C5AD-73EA-4BDC-8A7C-79E224A9BADF}" sibTransId="{8F1565BD-3192-48CD-977D-66B55370CFFC}"/>
    <dgm:cxn modelId="{18B4AAEA-FB18-481B-9F68-DA8C00F7AFC6}" type="presOf" srcId="{FED26419-0F2D-40E9-8442-3E5B821EF706}" destId="{F15B488D-D4D5-4E90-84E6-D3B058A545B7}" srcOrd="0" destOrd="0" presId="urn:microsoft.com/office/officeart/2018/2/layout/IconVerticalSolidList"/>
    <dgm:cxn modelId="{6ED52869-F37D-4213-A70A-93BBFDF29093}" type="presParOf" srcId="{DF05EBBE-C3FD-48D2-84FD-0FFC6747285C}" destId="{F0A410C8-3098-41AF-9823-248678A571C6}" srcOrd="0" destOrd="0" presId="urn:microsoft.com/office/officeart/2018/2/layout/IconVerticalSolidList"/>
    <dgm:cxn modelId="{0B886208-BCBB-4C48-884D-24C8B3D0277E}" type="presParOf" srcId="{F0A410C8-3098-41AF-9823-248678A571C6}" destId="{1E615A24-2BE3-4D6B-8A2F-C41047FD9121}" srcOrd="0" destOrd="0" presId="urn:microsoft.com/office/officeart/2018/2/layout/IconVerticalSolidList"/>
    <dgm:cxn modelId="{E9C614B9-43A3-4734-8201-38AF5DCAF91D}" type="presParOf" srcId="{F0A410C8-3098-41AF-9823-248678A571C6}" destId="{D1CA0A6C-E706-40B5-A7BF-9377966ACC16}" srcOrd="1" destOrd="0" presId="urn:microsoft.com/office/officeart/2018/2/layout/IconVerticalSolidList"/>
    <dgm:cxn modelId="{BCEF8FC9-A09F-4AEE-856C-E7E02EBE655B}" type="presParOf" srcId="{F0A410C8-3098-41AF-9823-248678A571C6}" destId="{2AB36BBC-212F-4FBD-972A-F849548B796C}" srcOrd="2" destOrd="0" presId="urn:microsoft.com/office/officeart/2018/2/layout/IconVerticalSolidList"/>
    <dgm:cxn modelId="{9689F86D-7443-4BA4-AB84-D2B7CFF1A56A}" type="presParOf" srcId="{F0A410C8-3098-41AF-9823-248678A571C6}" destId="{F15B488D-D4D5-4E90-84E6-D3B058A545B7}" srcOrd="3" destOrd="0" presId="urn:microsoft.com/office/officeart/2018/2/layout/IconVerticalSolidList"/>
    <dgm:cxn modelId="{84AA4844-7B8B-44F5-BBF9-D443F18B9AC6}" type="presParOf" srcId="{DF05EBBE-C3FD-48D2-84FD-0FFC6747285C}" destId="{60877130-67E7-4E6D-88EA-92DEC5EEEF4C}" srcOrd="1" destOrd="0" presId="urn:microsoft.com/office/officeart/2018/2/layout/IconVerticalSolidList"/>
    <dgm:cxn modelId="{2F188CB5-4BE4-4B56-9205-03ACB8FF7881}" type="presParOf" srcId="{DF05EBBE-C3FD-48D2-84FD-0FFC6747285C}" destId="{17FEB4EB-9A4D-435B-B7EC-7B69BD09494D}" srcOrd="2" destOrd="0" presId="urn:microsoft.com/office/officeart/2018/2/layout/IconVerticalSolidList"/>
    <dgm:cxn modelId="{D69826FB-0514-4D1C-A1F0-632624F8A953}" type="presParOf" srcId="{17FEB4EB-9A4D-435B-B7EC-7B69BD09494D}" destId="{EB9F55B3-B742-4511-8163-0FD33838395B}" srcOrd="0" destOrd="0" presId="urn:microsoft.com/office/officeart/2018/2/layout/IconVerticalSolidList"/>
    <dgm:cxn modelId="{CDF8E12F-7DA1-40F9-AA2E-4A1DEAF50EF3}" type="presParOf" srcId="{17FEB4EB-9A4D-435B-B7EC-7B69BD09494D}" destId="{969BCF10-0D64-4816-958F-5D3F55E2187A}" srcOrd="1" destOrd="0" presId="urn:microsoft.com/office/officeart/2018/2/layout/IconVerticalSolidList"/>
    <dgm:cxn modelId="{BCFE2E44-555E-4FB0-9360-9EF32664B1A6}" type="presParOf" srcId="{17FEB4EB-9A4D-435B-B7EC-7B69BD09494D}" destId="{689D509B-0D9B-4706-954A-58838002ED71}" srcOrd="2" destOrd="0" presId="urn:microsoft.com/office/officeart/2018/2/layout/IconVerticalSolidList"/>
    <dgm:cxn modelId="{5A6A5908-EF60-4637-B7AA-FAD59E0C9608}" type="presParOf" srcId="{17FEB4EB-9A4D-435B-B7EC-7B69BD09494D}" destId="{7DE8AA0E-027F-4302-8D57-0C0F4D25CB0B}" srcOrd="3" destOrd="0" presId="urn:microsoft.com/office/officeart/2018/2/layout/IconVerticalSolidList"/>
    <dgm:cxn modelId="{EA56CCE1-E29B-4012-8FBD-63D65040337C}" type="presParOf" srcId="{DF05EBBE-C3FD-48D2-84FD-0FFC6747285C}" destId="{AC99AE9A-7CA3-415A-B786-8328720B7C82}" srcOrd="3" destOrd="0" presId="urn:microsoft.com/office/officeart/2018/2/layout/IconVerticalSolidList"/>
    <dgm:cxn modelId="{12606391-0D87-43FD-8484-147C6A39AF3C}" type="presParOf" srcId="{DF05EBBE-C3FD-48D2-84FD-0FFC6747285C}" destId="{DE21D636-7464-42CD-B0DC-610D16B64308}" srcOrd="4" destOrd="0" presId="urn:microsoft.com/office/officeart/2018/2/layout/IconVerticalSolidList"/>
    <dgm:cxn modelId="{F4646681-33DD-4958-A0DB-4FC67CEFF6C0}" type="presParOf" srcId="{DE21D636-7464-42CD-B0DC-610D16B64308}" destId="{27589A4D-701E-4A27-B539-27CEBB7170F4}" srcOrd="0" destOrd="0" presId="urn:microsoft.com/office/officeart/2018/2/layout/IconVerticalSolidList"/>
    <dgm:cxn modelId="{F0861C61-BF7F-4049-9736-C34DB77EAC45}" type="presParOf" srcId="{DE21D636-7464-42CD-B0DC-610D16B64308}" destId="{42E83651-2E14-48CE-BE76-55A2614F4A4C}" srcOrd="1" destOrd="0" presId="urn:microsoft.com/office/officeart/2018/2/layout/IconVerticalSolidList"/>
    <dgm:cxn modelId="{4220834D-B9E4-4B3B-83D6-15A13D95282F}" type="presParOf" srcId="{DE21D636-7464-42CD-B0DC-610D16B64308}" destId="{3C695384-C162-4538-9FC3-3734507CEC9F}" srcOrd="2" destOrd="0" presId="urn:microsoft.com/office/officeart/2018/2/layout/IconVerticalSolidList"/>
    <dgm:cxn modelId="{F265775B-EB0E-4A22-B2F4-8CB857941CA9}" type="presParOf" srcId="{DE21D636-7464-42CD-B0DC-610D16B64308}" destId="{60C7758D-8FD8-42F1-AFFF-2DD4B9F4ACA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59F5C1-9041-447B-86E6-570F8ED43394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7A9ADD8-0DED-452B-B6BB-61768113AEE9}">
      <dgm:prSet/>
      <dgm:spPr>
        <a:solidFill>
          <a:srgbClr val="8B2332"/>
        </a:solidFill>
      </dgm:spPr>
      <dgm:t>
        <a:bodyPr/>
        <a:lstStyle/>
        <a:p>
          <a:r>
            <a:rPr lang="en-US" dirty="0"/>
            <a:t>Establishes who is applying for funds</a:t>
          </a:r>
        </a:p>
      </dgm:t>
    </dgm:pt>
    <dgm:pt modelId="{67AF57D7-B882-40AF-853E-32F542A593F8}" type="parTrans" cxnId="{5624E418-16D9-4F3C-8090-F4780EE8CE8F}">
      <dgm:prSet/>
      <dgm:spPr/>
      <dgm:t>
        <a:bodyPr/>
        <a:lstStyle/>
        <a:p>
          <a:endParaRPr lang="en-US"/>
        </a:p>
      </dgm:t>
    </dgm:pt>
    <dgm:pt modelId="{0562B98C-BDA4-4D14-ABD5-018357E03F10}" type="sibTrans" cxnId="{5624E418-16D9-4F3C-8090-F4780EE8CE8F}">
      <dgm:prSet/>
      <dgm:spPr/>
      <dgm:t>
        <a:bodyPr/>
        <a:lstStyle/>
        <a:p>
          <a:endParaRPr lang="en-US"/>
        </a:p>
      </dgm:t>
    </dgm:pt>
    <dgm:pt modelId="{8AB529D6-8DB7-45A9-B5F8-428BF3DB5F75}">
      <dgm:prSet/>
      <dgm:spPr>
        <a:solidFill>
          <a:srgbClr val="BAA579"/>
        </a:solidFill>
      </dgm:spPr>
      <dgm:t>
        <a:bodyPr/>
        <a:lstStyle/>
        <a:p>
          <a:r>
            <a:rPr lang="en-US" dirty="0"/>
            <a:t>Institution’s mission and history </a:t>
          </a:r>
        </a:p>
      </dgm:t>
    </dgm:pt>
    <dgm:pt modelId="{C10FC315-0FBF-4EF2-B880-9423D73B769A}" type="parTrans" cxnId="{DCB2C326-288D-41BF-B4B8-2F994F81FFC3}">
      <dgm:prSet/>
      <dgm:spPr/>
      <dgm:t>
        <a:bodyPr/>
        <a:lstStyle/>
        <a:p>
          <a:endParaRPr lang="en-US"/>
        </a:p>
      </dgm:t>
    </dgm:pt>
    <dgm:pt modelId="{DC95EBF3-2803-48E0-8494-D09F2C29C213}" type="sibTrans" cxnId="{DCB2C326-288D-41BF-B4B8-2F994F81FFC3}">
      <dgm:prSet/>
      <dgm:spPr/>
      <dgm:t>
        <a:bodyPr/>
        <a:lstStyle/>
        <a:p>
          <a:endParaRPr lang="en-US"/>
        </a:p>
      </dgm:t>
    </dgm:pt>
    <dgm:pt modelId="{4F914B89-DC59-499B-BFD1-529F824F0321}">
      <dgm:prSet/>
      <dgm:spPr/>
      <dgm:t>
        <a:bodyPr/>
        <a:lstStyle/>
        <a:p>
          <a:r>
            <a:rPr lang="en-US" dirty="0"/>
            <a:t>University data (e.g., student demographics, faculty-student ratio, retention/graduate rates)</a:t>
          </a:r>
        </a:p>
      </dgm:t>
    </dgm:pt>
    <dgm:pt modelId="{CD57774B-9B83-40C6-9C09-7711CBEAA87C}" type="parTrans" cxnId="{425162EA-34F9-46C9-8AB5-1B508863E6D0}">
      <dgm:prSet/>
      <dgm:spPr/>
      <dgm:t>
        <a:bodyPr/>
        <a:lstStyle/>
        <a:p>
          <a:endParaRPr lang="en-US"/>
        </a:p>
      </dgm:t>
    </dgm:pt>
    <dgm:pt modelId="{C4B95383-D745-400B-9FCA-2E98E072EDCA}" type="sibTrans" cxnId="{425162EA-34F9-46C9-8AB5-1B508863E6D0}">
      <dgm:prSet/>
      <dgm:spPr/>
      <dgm:t>
        <a:bodyPr/>
        <a:lstStyle/>
        <a:p>
          <a:endParaRPr lang="en-US"/>
        </a:p>
      </dgm:t>
    </dgm:pt>
    <dgm:pt modelId="{6BF77AF2-ACF8-4B78-9ACD-AABCD17B201D}">
      <dgm:prSet/>
      <dgm:spPr>
        <a:solidFill>
          <a:schemeClr val="accent5"/>
        </a:solidFill>
      </dgm:spPr>
      <dgm:t>
        <a:bodyPr/>
        <a:lstStyle/>
        <a:p>
          <a:r>
            <a:rPr lang="en-US" dirty="0"/>
            <a:t>University majors and accreditations</a:t>
          </a:r>
        </a:p>
      </dgm:t>
    </dgm:pt>
    <dgm:pt modelId="{9B1EFDEC-0C90-44C1-9C40-4A8AE7CCC084}" type="parTrans" cxnId="{7E74FFBC-0456-4845-858B-47D7F5E02E35}">
      <dgm:prSet/>
      <dgm:spPr/>
      <dgm:t>
        <a:bodyPr/>
        <a:lstStyle/>
        <a:p>
          <a:endParaRPr lang="en-US"/>
        </a:p>
      </dgm:t>
    </dgm:pt>
    <dgm:pt modelId="{3CD31818-B710-476B-A0FB-7801712A37A9}" type="sibTrans" cxnId="{7E74FFBC-0456-4845-858B-47D7F5E02E35}">
      <dgm:prSet/>
      <dgm:spPr/>
      <dgm:t>
        <a:bodyPr/>
        <a:lstStyle/>
        <a:p>
          <a:endParaRPr lang="en-US"/>
        </a:p>
      </dgm:t>
    </dgm:pt>
    <dgm:pt modelId="{08577D69-881C-4BE1-ABF1-D5DCA50C082C}">
      <dgm:prSet/>
      <dgm:spPr>
        <a:solidFill>
          <a:schemeClr val="accent4"/>
        </a:solidFill>
      </dgm:spPr>
      <dgm:t>
        <a:bodyPr/>
        <a:lstStyle/>
        <a:p>
          <a:r>
            <a:rPr lang="en-US" dirty="0"/>
            <a:t>Record of accomplishment </a:t>
          </a:r>
        </a:p>
        <a:p>
          <a:r>
            <a:rPr lang="en-US" dirty="0"/>
            <a:t>(brief overview)</a:t>
          </a:r>
        </a:p>
      </dgm:t>
    </dgm:pt>
    <dgm:pt modelId="{25855C71-EB2B-438B-83EE-BC7100C21503}" type="parTrans" cxnId="{E1F1DE35-E880-4E6E-B881-3234434086A4}">
      <dgm:prSet/>
      <dgm:spPr/>
      <dgm:t>
        <a:bodyPr/>
        <a:lstStyle/>
        <a:p>
          <a:endParaRPr lang="en-US"/>
        </a:p>
      </dgm:t>
    </dgm:pt>
    <dgm:pt modelId="{FC72C50D-E627-4559-AE22-EF0E20F3C37E}" type="sibTrans" cxnId="{E1F1DE35-E880-4E6E-B881-3234434086A4}">
      <dgm:prSet/>
      <dgm:spPr/>
      <dgm:t>
        <a:bodyPr/>
        <a:lstStyle/>
        <a:p>
          <a:endParaRPr lang="en-US"/>
        </a:p>
      </dgm:t>
    </dgm:pt>
    <dgm:pt modelId="{C1CA1571-DB6E-4C70-956B-45DBD41A72CD}">
      <dgm:prSet/>
      <dgm:spPr>
        <a:solidFill>
          <a:schemeClr val="accent5"/>
        </a:solidFill>
      </dgm:spPr>
      <dgm:t>
        <a:bodyPr/>
        <a:lstStyle/>
        <a:p>
          <a:r>
            <a:rPr lang="en-US" dirty="0"/>
            <a:t>University rankings</a:t>
          </a:r>
        </a:p>
      </dgm:t>
    </dgm:pt>
    <dgm:pt modelId="{60DE2365-EEB3-4DCB-9ED7-BEE9778711E9}" type="parTrans" cxnId="{7B5DB7C2-0E2C-4125-A054-23E6271450A4}">
      <dgm:prSet/>
      <dgm:spPr/>
      <dgm:t>
        <a:bodyPr/>
        <a:lstStyle/>
        <a:p>
          <a:endParaRPr lang="en-US"/>
        </a:p>
      </dgm:t>
    </dgm:pt>
    <dgm:pt modelId="{21B266AD-A3A0-4EF9-82BF-B4E10CD6AFE6}" type="sibTrans" cxnId="{7B5DB7C2-0E2C-4125-A054-23E6271450A4}">
      <dgm:prSet/>
      <dgm:spPr/>
      <dgm:t>
        <a:bodyPr/>
        <a:lstStyle/>
        <a:p>
          <a:endParaRPr lang="en-US"/>
        </a:p>
      </dgm:t>
    </dgm:pt>
    <dgm:pt modelId="{46299F66-1CBF-41A4-996E-30BE4C1F1D67}">
      <dgm:prSet/>
      <dgm:spPr>
        <a:solidFill>
          <a:srgbClr val="BAA579"/>
        </a:solidFill>
      </dgm:spPr>
      <dgm:t>
        <a:bodyPr/>
        <a:lstStyle/>
        <a:p>
          <a:r>
            <a:rPr lang="en-US" dirty="0"/>
            <a:t>Community initiatives/service-learning and other student activities</a:t>
          </a:r>
        </a:p>
      </dgm:t>
    </dgm:pt>
    <dgm:pt modelId="{24AC5DB4-0190-42B0-9E76-B9D364C84DF5}" type="parTrans" cxnId="{7CCE0A8A-B497-4804-BA43-47BD6A9ACE27}">
      <dgm:prSet/>
      <dgm:spPr/>
      <dgm:t>
        <a:bodyPr/>
        <a:lstStyle/>
        <a:p>
          <a:endParaRPr lang="en-US"/>
        </a:p>
      </dgm:t>
    </dgm:pt>
    <dgm:pt modelId="{4E042EDF-B051-4D9D-A136-E680ADB5D440}" type="sibTrans" cxnId="{7CCE0A8A-B497-4804-BA43-47BD6A9ACE27}">
      <dgm:prSet/>
      <dgm:spPr/>
      <dgm:t>
        <a:bodyPr/>
        <a:lstStyle/>
        <a:p>
          <a:endParaRPr lang="en-US"/>
        </a:p>
      </dgm:t>
    </dgm:pt>
    <dgm:pt modelId="{A1B0334B-41E0-42C2-AE55-346D061FBDF3}">
      <dgm:prSet/>
      <dgm:spPr>
        <a:solidFill>
          <a:srgbClr val="8B2332"/>
        </a:solidFill>
      </dgm:spPr>
      <dgm:t>
        <a:bodyPr/>
        <a:lstStyle/>
        <a:p>
          <a:r>
            <a:rPr lang="en-US" dirty="0"/>
            <a:t>Connects logically to problem statement</a:t>
          </a:r>
        </a:p>
      </dgm:t>
    </dgm:pt>
    <dgm:pt modelId="{39826FE5-81D4-4904-8F72-10E65F79D326}" type="parTrans" cxnId="{EBEC4B9B-4CA6-4E9A-A000-6DBBDBD2E89E}">
      <dgm:prSet/>
      <dgm:spPr/>
      <dgm:t>
        <a:bodyPr/>
        <a:lstStyle/>
        <a:p>
          <a:endParaRPr lang="en-US"/>
        </a:p>
      </dgm:t>
    </dgm:pt>
    <dgm:pt modelId="{813C05CF-3D0C-4181-A50F-A0BF0B6C5480}" type="sibTrans" cxnId="{EBEC4B9B-4CA6-4E9A-A000-6DBBDBD2E89E}">
      <dgm:prSet/>
      <dgm:spPr/>
      <dgm:t>
        <a:bodyPr/>
        <a:lstStyle/>
        <a:p>
          <a:endParaRPr lang="en-US"/>
        </a:p>
      </dgm:t>
    </dgm:pt>
    <dgm:pt modelId="{C3F5FE98-F7CB-4F27-928D-E251F989BCE0}" type="pres">
      <dgm:prSet presAssocID="{CF59F5C1-9041-447B-86E6-570F8ED43394}" presName="diagram" presStyleCnt="0">
        <dgm:presLayoutVars>
          <dgm:dir/>
          <dgm:resizeHandles val="exact"/>
        </dgm:presLayoutVars>
      </dgm:prSet>
      <dgm:spPr/>
    </dgm:pt>
    <dgm:pt modelId="{89077008-3C4D-450C-9765-ABC5AC107804}" type="pres">
      <dgm:prSet presAssocID="{E7A9ADD8-0DED-452B-B6BB-61768113AEE9}" presName="node" presStyleLbl="node1" presStyleIdx="0" presStyleCnt="8">
        <dgm:presLayoutVars>
          <dgm:bulletEnabled val="1"/>
        </dgm:presLayoutVars>
      </dgm:prSet>
      <dgm:spPr/>
    </dgm:pt>
    <dgm:pt modelId="{4F4F0812-C1AF-4109-8E8D-23718DE9AF03}" type="pres">
      <dgm:prSet presAssocID="{0562B98C-BDA4-4D14-ABD5-018357E03F10}" presName="sibTrans" presStyleCnt="0"/>
      <dgm:spPr/>
    </dgm:pt>
    <dgm:pt modelId="{AF1B0962-DD58-4BFB-9493-130AE6E25B55}" type="pres">
      <dgm:prSet presAssocID="{8AB529D6-8DB7-45A9-B5F8-428BF3DB5F75}" presName="node" presStyleLbl="node1" presStyleIdx="1" presStyleCnt="8">
        <dgm:presLayoutVars>
          <dgm:bulletEnabled val="1"/>
        </dgm:presLayoutVars>
      </dgm:prSet>
      <dgm:spPr/>
    </dgm:pt>
    <dgm:pt modelId="{204D4D6A-3CDB-45FD-9B8C-87B45B704C21}" type="pres">
      <dgm:prSet presAssocID="{DC95EBF3-2803-48E0-8494-D09F2C29C213}" presName="sibTrans" presStyleCnt="0"/>
      <dgm:spPr/>
    </dgm:pt>
    <dgm:pt modelId="{1649A24F-1EEB-43FA-ABA3-13F84DB42D15}" type="pres">
      <dgm:prSet presAssocID="{4F914B89-DC59-499B-BFD1-529F824F0321}" presName="node" presStyleLbl="node1" presStyleIdx="2" presStyleCnt="8">
        <dgm:presLayoutVars>
          <dgm:bulletEnabled val="1"/>
        </dgm:presLayoutVars>
      </dgm:prSet>
      <dgm:spPr/>
    </dgm:pt>
    <dgm:pt modelId="{1D95C95F-125C-4DC1-92BB-8723705B42C5}" type="pres">
      <dgm:prSet presAssocID="{C4B95383-D745-400B-9FCA-2E98E072EDCA}" presName="sibTrans" presStyleCnt="0"/>
      <dgm:spPr/>
    </dgm:pt>
    <dgm:pt modelId="{D34E0855-44E5-410F-A495-96B1FA2B9E78}" type="pres">
      <dgm:prSet presAssocID="{6BF77AF2-ACF8-4B78-9ACD-AABCD17B201D}" presName="node" presStyleLbl="node1" presStyleIdx="3" presStyleCnt="8">
        <dgm:presLayoutVars>
          <dgm:bulletEnabled val="1"/>
        </dgm:presLayoutVars>
      </dgm:prSet>
      <dgm:spPr/>
    </dgm:pt>
    <dgm:pt modelId="{37EDF02C-7CDC-4FC8-9629-B9D74DEC5A0D}" type="pres">
      <dgm:prSet presAssocID="{3CD31818-B710-476B-A0FB-7801712A37A9}" presName="sibTrans" presStyleCnt="0"/>
      <dgm:spPr/>
    </dgm:pt>
    <dgm:pt modelId="{BAE40903-83FA-4189-93A9-C05F3F500004}" type="pres">
      <dgm:prSet presAssocID="{08577D69-881C-4BE1-ABF1-D5DCA50C082C}" presName="node" presStyleLbl="node1" presStyleIdx="4" presStyleCnt="8">
        <dgm:presLayoutVars>
          <dgm:bulletEnabled val="1"/>
        </dgm:presLayoutVars>
      </dgm:prSet>
      <dgm:spPr/>
    </dgm:pt>
    <dgm:pt modelId="{4BA5A21D-9ABD-492F-91FB-C4244AEC184E}" type="pres">
      <dgm:prSet presAssocID="{FC72C50D-E627-4559-AE22-EF0E20F3C37E}" presName="sibTrans" presStyleCnt="0"/>
      <dgm:spPr/>
    </dgm:pt>
    <dgm:pt modelId="{5FDA20A3-1970-415F-A0BB-8E05AC116202}" type="pres">
      <dgm:prSet presAssocID="{C1CA1571-DB6E-4C70-956B-45DBD41A72CD}" presName="node" presStyleLbl="node1" presStyleIdx="5" presStyleCnt="8">
        <dgm:presLayoutVars>
          <dgm:bulletEnabled val="1"/>
        </dgm:presLayoutVars>
      </dgm:prSet>
      <dgm:spPr/>
    </dgm:pt>
    <dgm:pt modelId="{EFA82005-B205-4A63-ACFF-9B2AEE76F703}" type="pres">
      <dgm:prSet presAssocID="{21B266AD-A3A0-4EF9-82BF-B4E10CD6AFE6}" presName="sibTrans" presStyleCnt="0"/>
      <dgm:spPr/>
    </dgm:pt>
    <dgm:pt modelId="{F45EA1FE-A79D-4981-9A72-8B82F15AAF41}" type="pres">
      <dgm:prSet presAssocID="{46299F66-1CBF-41A4-996E-30BE4C1F1D67}" presName="node" presStyleLbl="node1" presStyleIdx="6" presStyleCnt="8">
        <dgm:presLayoutVars>
          <dgm:bulletEnabled val="1"/>
        </dgm:presLayoutVars>
      </dgm:prSet>
      <dgm:spPr/>
    </dgm:pt>
    <dgm:pt modelId="{1AB7C28B-7E6A-45D2-9E3F-D85010A530CB}" type="pres">
      <dgm:prSet presAssocID="{4E042EDF-B051-4D9D-A136-E680ADB5D440}" presName="sibTrans" presStyleCnt="0"/>
      <dgm:spPr/>
    </dgm:pt>
    <dgm:pt modelId="{3657BA87-D93D-49C0-BB2D-3F3B75A821DE}" type="pres">
      <dgm:prSet presAssocID="{A1B0334B-41E0-42C2-AE55-346D061FBDF3}" presName="node" presStyleLbl="node1" presStyleIdx="7" presStyleCnt="8">
        <dgm:presLayoutVars>
          <dgm:bulletEnabled val="1"/>
        </dgm:presLayoutVars>
      </dgm:prSet>
      <dgm:spPr/>
    </dgm:pt>
  </dgm:ptLst>
  <dgm:cxnLst>
    <dgm:cxn modelId="{EF03910A-2605-4DE7-85BE-CDB67CFD9345}" type="presOf" srcId="{08577D69-881C-4BE1-ABF1-D5DCA50C082C}" destId="{BAE40903-83FA-4189-93A9-C05F3F500004}" srcOrd="0" destOrd="0" presId="urn:microsoft.com/office/officeart/2005/8/layout/default"/>
    <dgm:cxn modelId="{40DE1F14-CBCE-4B65-920C-40110D144087}" type="presOf" srcId="{4F914B89-DC59-499B-BFD1-529F824F0321}" destId="{1649A24F-1EEB-43FA-ABA3-13F84DB42D15}" srcOrd="0" destOrd="0" presId="urn:microsoft.com/office/officeart/2005/8/layout/default"/>
    <dgm:cxn modelId="{5624E418-16D9-4F3C-8090-F4780EE8CE8F}" srcId="{CF59F5C1-9041-447B-86E6-570F8ED43394}" destId="{E7A9ADD8-0DED-452B-B6BB-61768113AEE9}" srcOrd="0" destOrd="0" parTransId="{67AF57D7-B882-40AF-853E-32F542A593F8}" sibTransId="{0562B98C-BDA4-4D14-ABD5-018357E03F10}"/>
    <dgm:cxn modelId="{23AF251E-2730-4EF5-80BB-4CF25A56CE78}" type="presOf" srcId="{A1B0334B-41E0-42C2-AE55-346D061FBDF3}" destId="{3657BA87-D93D-49C0-BB2D-3F3B75A821DE}" srcOrd="0" destOrd="0" presId="urn:microsoft.com/office/officeart/2005/8/layout/default"/>
    <dgm:cxn modelId="{DCB2C326-288D-41BF-B4B8-2F994F81FFC3}" srcId="{CF59F5C1-9041-447B-86E6-570F8ED43394}" destId="{8AB529D6-8DB7-45A9-B5F8-428BF3DB5F75}" srcOrd="1" destOrd="0" parTransId="{C10FC315-0FBF-4EF2-B880-9423D73B769A}" sibTransId="{DC95EBF3-2803-48E0-8494-D09F2C29C213}"/>
    <dgm:cxn modelId="{E1F1DE35-E880-4E6E-B881-3234434086A4}" srcId="{CF59F5C1-9041-447B-86E6-570F8ED43394}" destId="{08577D69-881C-4BE1-ABF1-D5DCA50C082C}" srcOrd="4" destOrd="0" parTransId="{25855C71-EB2B-438B-83EE-BC7100C21503}" sibTransId="{FC72C50D-E627-4559-AE22-EF0E20F3C37E}"/>
    <dgm:cxn modelId="{EF0D2B38-89F7-468D-A517-9B9F2D12A56B}" type="presOf" srcId="{E7A9ADD8-0DED-452B-B6BB-61768113AEE9}" destId="{89077008-3C4D-450C-9765-ABC5AC107804}" srcOrd="0" destOrd="0" presId="urn:microsoft.com/office/officeart/2005/8/layout/default"/>
    <dgm:cxn modelId="{A565A444-835D-4584-8EAC-D052E05E0306}" type="presOf" srcId="{8AB529D6-8DB7-45A9-B5F8-428BF3DB5F75}" destId="{AF1B0962-DD58-4BFB-9493-130AE6E25B55}" srcOrd="0" destOrd="0" presId="urn:microsoft.com/office/officeart/2005/8/layout/default"/>
    <dgm:cxn modelId="{3C089F6C-BCDD-42EE-99B3-192CEED83D4C}" type="presOf" srcId="{46299F66-1CBF-41A4-996E-30BE4C1F1D67}" destId="{F45EA1FE-A79D-4981-9A72-8B82F15AAF41}" srcOrd="0" destOrd="0" presId="urn:microsoft.com/office/officeart/2005/8/layout/default"/>
    <dgm:cxn modelId="{ADA8B280-C857-44ED-BA44-6BC1638C935B}" type="presOf" srcId="{6BF77AF2-ACF8-4B78-9ACD-AABCD17B201D}" destId="{D34E0855-44E5-410F-A495-96B1FA2B9E78}" srcOrd="0" destOrd="0" presId="urn:microsoft.com/office/officeart/2005/8/layout/default"/>
    <dgm:cxn modelId="{7CCE0A8A-B497-4804-BA43-47BD6A9ACE27}" srcId="{CF59F5C1-9041-447B-86E6-570F8ED43394}" destId="{46299F66-1CBF-41A4-996E-30BE4C1F1D67}" srcOrd="6" destOrd="0" parTransId="{24AC5DB4-0190-42B0-9E76-B9D364C84DF5}" sibTransId="{4E042EDF-B051-4D9D-A136-E680ADB5D440}"/>
    <dgm:cxn modelId="{EBEC4B9B-4CA6-4E9A-A000-6DBBDBD2E89E}" srcId="{CF59F5C1-9041-447B-86E6-570F8ED43394}" destId="{A1B0334B-41E0-42C2-AE55-346D061FBDF3}" srcOrd="7" destOrd="0" parTransId="{39826FE5-81D4-4904-8F72-10E65F79D326}" sibTransId="{813C05CF-3D0C-4181-A50F-A0BF0B6C5480}"/>
    <dgm:cxn modelId="{EE70EDAA-EC59-43D3-AA37-E7A4D627E17F}" type="presOf" srcId="{CF59F5C1-9041-447B-86E6-570F8ED43394}" destId="{C3F5FE98-F7CB-4F27-928D-E251F989BCE0}" srcOrd="0" destOrd="0" presId="urn:microsoft.com/office/officeart/2005/8/layout/default"/>
    <dgm:cxn modelId="{F35617AF-5BD9-496B-B83B-257EDB547FBF}" type="presOf" srcId="{C1CA1571-DB6E-4C70-956B-45DBD41A72CD}" destId="{5FDA20A3-1970-415F-A0BB-8E05AC116202}" srcOrd="0" destOrd="0" presId="urn:microsoft.com/office/officeart/2005/8/layout/default"/>
    <dgm:cxn modelId="{7E74FFBC-0456-4845-858B-47D7F5E02E35}" srcId="{CF59F5C1-9041-447B-86E6-570F8ED43394}" destId="{6BF77AF2-ACF8-4B78-9ACD-AABCD17B201D}" srcOrd="3" destOrd="0" parTransId="{9B1EFDEC-0C90-44C1-9C40-4A8AE7CCC084}" sibTransId="{3CD31818-B710-476B-A0FB-7801712A37A9}"/>
    <dgm:cxn modelId="{7B5DB7C2-0E2C-4125-A054-23E6271450A4}" srcId="{CF59F5C1-9041-447B-86E6-570F8ED43394}" destId="{C1CA1571-DB6E-4C70-956B-45DBD41A72CD}" srcOrd="5" destOrd="0" parTransId="{60DE2365-EEB3-4DCB-9ED7-BEE9778711E9}" sibTransId="{21B266AD-A3A0-4EF9-82BF-B4E10CD6AFE6}"/>
    <dgm:cxn modelId="{425162EA-34F9-46C9-8AB5-1B508863E6D0}" srcId="{CF59F5C1-9041-447B-86E6-570F8ED43394}" destId="{4F914B89-DC59-499B-BFD1-529F824F0321}" srcOrd="2" destOrd="0" parTransId="{CD57774B-9B83-40C6-9C09-7711CBEAA87C}" sibTransId="{C4B95383-D745-400B-9FCA-2E98E072EDCA}"/>
    <dgm:cxn modelId="{5B9656D4-E8F7-452C-BB99-A9CBA298B18D}" type="presParOf" srcId="{C3F5FE98-F7CB-4F27-928D-E251F989BCE0}" destId="{89077008-3C4D-450C-9765-ABC5AC107804}" srcOrd="0" destOrd="0" presId="urn:microsoft.com/office/officeart/2005/8/layout/default"/>
    <dgm:cxn modelId="{ED7F08A8-94CF-435D-9A85-50B76850D1AD}" type="presParOf" srcId="{C3F5FE98-F7CB-4F27-928D-E251F989BCE0}" destId="{4F4F0812-C1AF-4109-8E8D-23718DE9AF03}" srcOrd="1" destOrd="0" presId="urn:microsoft.com/office/officeart/2005/8/layout/default"/>
    <dgm:cxn modelId="{71B4ABED-8A80-4B24-848F-7E15A4F16C80}" type="presParOf" srcId="{C3F5FE98-F7CB-4F27-928D-E251F989BCE0}" destId="{AF1B0962-DD58-4BFB-9493-130AE6E25B55}" srcOrd="2" destOrd="0" presId="urn:microsoft.com/office/officeart/2005/8/layout/default"/>
    <dgm:cxn modelId="{A8388567-EEE5-451A-9D26-27FA6250DD48}" type="presParOf" srcId="{C3F5FE98-F7CB-4F27-928D-E251F989BCE0}" destId="{204D4D6A-3CDB-45FD-9B8C-87B45B704C21}" srcOrd="3" destOrd="0" presId="urn:microsoft.com/office/officeart/2005/8/layout/default"/>
    <dgm:cxn modelId="{6DF002FA-9F56-406C-A023-3CEA92199FCE}" type="presParOf" srcId="{C3F5FE98-F7CB-4F27-928D-E251F989BCE0}" destId="{1649A24F-1EEB-43FA-ABA3-13F84DB42D15}" srcOrd="4" destOrd="0" presId="urn:microsoft.com/office/officeart/2005/8/layout/default"/>
    <dgm:cxn modelId="{59E080CC-F47F-4261-B416-21815FA6EA32}" type="presParOf" srcId="{C3F5FE98-F7CB-4F27-928D-E251F989BCE0}" destId="{1D95C95F-125C-4DC1-92BB-8723705B42C5}" srcOrd="5" destOrd="0" presId="urn:microsoft.com/office/officeart/2005/8/layout/default"/>
    <dgm:cxn modelId="{11F2E17D-80BD-406B-9881-2E8DB98FC130}" type="presParOf" srcId="{C3F5FE98-F7CB-4F27-928D-E251F989BCE0}" destId="{D34E0855-44E5-410F-A495-96B1FA2B9E78}" srcOrd="6" destOrd="0" presId="urn:microsoft.com/office/officeart/2005/8/layout/default"/>
    <dgm:cxn modelId="{B9AE1B74-3136-4F6E-BBF7-BA9043DAE9A4}" type="presParOf" srcId="{C3F5FE98-F7CB-4F27-928D-E251F989BCE0}" destId="{37EDF02C-7CDC-4FC8-9629-B9D74DEC5A0D}" srcOrd="7" destOrd="0" presId="urn:microsoft.com/office/officeart/2005/8/layout/default"/>
    <dgm:cxn modelId="{A1ABB876-1A3C-466F-8A7D-8B54727F6F39}" type="presParOf" srcId="{C3F5FE98-F7CB-4F27-928D-E251F989BCE0}" destId="{BAE40903-83FA-4189-93A9-C05F3F500004}" srcOrd="8" destOrd="0" presId="urn:microsoft.com/office/officeart/2005/8/layout/default"/>
    <dgm:cxn modelId="{88D9B968-97AB-485D-AFE5-7674C5CCDE37}" type="presParOf" srcId="{C3F5FE98-F7CB-4F27-928D-E251F989BCE0}" destId="{4BA5A21D-9ABD-492F-91FB-C4244AEC184E}" srcOrd="9" destOrd="0" presId="urn:microsoft.com/office/officeart/2005/8/layout/default"/>
    <dgm:cxn modelId="{21B74305-FA0D-4786-A10E-76AE01461A82}" type="presParOf" srcId="{C3F5FE98-F7CB-4F27-928D-E251F989BCE0}" destId="{5FDA20A3-1970-415F-A0BB-8E05AC116202}" srcOrd="10" destOrd="0" presId="urn:microsoft.com/office/officeart/2005/8/layout/default"/>
    <dgm:cxn modelId="{F651EE3E-E5BA-4063-9322-7331198C02D5}" type="presParOf" srcId="{C3F5FE98-F7CB-4F27-928D-E251F989BCE0}" destId="{EFA82005-B205-4A63-ACFF-9B2AEE76F703}" srcOrd="11" destOrd="0" presId="urn:microsoft.com/office/officeart/2005/8/layout/default"/>
    <dgm:cxn modelId="{5574022B-A657-462C-8489-633E19A64001}" type="presParOf" srcId="{C3F5FE98-F7CB-4F27-928D-E251F989BCE0}" destId="{F45EA1FE-A79D-4981-9A72-8B82F15AAF41}" srcOrd="12" destOrd="0" presId="urn:microsoft.com/office/officeart/2005/8/layout/default"/>
    <dgm:cxn modelId="{5F18AADC-39DC-4E81-B82D-480E55E29519}" type="presParOf" srcId="{C3F5FE98-F7CB-4F27-928D-E251F989BCE0}" destId="{1AB7C28B-7E6A-45D2-9E3F-D85010A530CB}" srcOrd="13" destOrd="0" presId="urn:microsoft.com/office/officeart/2005/8/layout/default"/>
    <dgm:cxn modelId="{4B19544C-1197-4513-A857-6C4AD603C9F0}" type="presParOf" srcId="{C3F5FE98-F7CB-4F27-928D-E251F989BCE0}" destId="{3657BA87-D93D-49C0-BB2D-3F3B75A821DE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743068-6160-42BD-A31A-DB5368A99888}">
      <dsp:nvSpPr>
        <dsp:cNvPr id="0" name=""/>
        <dsp:cNvSpPr/>
      </dsp:nvSpPr>
      <dsp:spPr>
        <a:xfrm>
          <a:off x="2686" y="674399"/>
          <a:ext cx="2774676" cy="1761919"/>
        </a:xfrm>
        <a:prstGeom prst="roundRect">
          <a:avLst>
            <a:gd name="adj" fmla="val 10000"/>
          </a:avLst>
        </a:prstGeom>
        <a:solidFill>
          <a:srgbClr val="BAA57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FD4205-FDD3-4BB3-A858-3A5D7D520F9F}">
      <dsp:nvSpPr>
        <dsp:cNvPr id="0" name=""/>
        <dsp:cNvSpPr/>
      </dsp:nvSpPr>
      <dsp:spPr>
        <a:xfrm>
          <a:off x="310983" y="967281"/>
          <a:ext cx="2774676" cy="17619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8B233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baseline="0" dirty="0">
              <a:latin typeface="Adobe Devanagari" panose="02040503050201020203"/>
            </a:rPr>
            <a:t>Serve as a liaison to faculty and Faculty Professional Center for instructional research needs</a:t>
          </a:r>
          <a:endParaRPr lang="en-US" sz="1900" kern="1200" dirty="0">
            <a:latin typeface="Adobe Devanagari" panose="02040503050201020203"/>
          </a:endParaRPr>
        </a:p>
      </dsp:txBody>
      <dsp:txXfrm>
        <a:off x="362588" y="1018886"/>
        <a:ext cx="2671466" cy="1658709"/>
      </dsp:txXfrm>
    </dsp:sp>
    <dsp:sp modelId="{1C8200A1-485D-4CFC-9021-9914B1E96FBB}">
      <dsp:nvSpPr>
        <dsp:cNvPr id="0" name=""/>
        <dsp:cNvSpPr/>
      </dsp:nvSpPr>
      <dsp:spPr>
        <a:xfrm>
          <a:off x="3393957" y="674399"/>
          <a:ext cx="2846984" cy="1761919"/>
        </a:xfrm>
        <a:prstGeom prst="roundRect">
          <a:avLst>
            <a:gd name="adj" fmla="val 10000"/>
          </a:avLst>
        </a:prstGeom>
        <a:solidFill>
          <a:srgbClr val="BAA57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195B27-7BDC-401C-8E67-396A5437E5A4}">
      <dsp:nvSpPr>
        <dsp:cNvPr id="0" name=""/>
        <dsp:cNvSpPr/>
      </dsp:nvSpPr>
      <dsp:spPr>
        <a:xfrm>
          <a:off x="3702254" y="967281"/>
          <a:ext cx="2846984" cy="17619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8B233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baseline="0" dirty="0">
              <a:latin typeface="Adobe Devanagari" panose="02040503050201020203"/>
            </a:rPr>
            <a:t>Receive recommendations from administration and faculty regarding specific university-wide research needs</a:t>
          </a:r>
          <a:endParaRPr lang="en-US" sz="1900" kern="1200" dirty="0">
            <a:latin typeface="Adobe Devanagari" panose="02040503050201020203"/>
          </a:endParaRPr>
        </a:p>
      </dsp:txBody>
      <dsp:txXfrm>
        <a:off x="3753859" y="1018886"/>
        <a:ext cx="2743774" cy="1658709"/>
      </dsp:txXfrm>
    </dsp:sp>
    <dsp:sp modelId="{B2F92DCC-103E-44D9-82AF-78D621D42C39}">
      <dsp:nvSpPr>
        <dsp:cNvPr id="0" name=""/>
        <dsp:cNvSpPr/>
      </dsp:nvSpPr>
      <dsp:spPr>
        <a:xfrm>
          <a:off x="6857536" y="674399"/>
          <a:ext cx="2774676" cy="1761919"/>
        </a:xfrm>
        <a:prstGeom prst="roundRect">
          <a:avLst>
            <a:gd name="adj" fmla="val 10000"/>
          </a:avLst>
        </a:prstGeom>
        <a:solidFill>
          <a:srgbClr val="BAA57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339085-C3D7-44D5-B823-400A9A2A8440}">
      <dsp:nvSpPr>
        <dsp:cNvPr id="0" name=""/>
        <dsp:cNvSpPr/>
      </dsp:nvSpPr>
      <dsp:spPr>
        <a:xfrm>
          <a:off x="7165833" y="967281"/>
          <a:ext cx="2774676" cy="17619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8B233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baseline="0" dirty="0"/>
            <a:t>(</a:t>
          </a:r>
          <a:r>
            <a:rPr lang="en-US" sz="1900" kern="1200" baseline="0" dirty="0">
              <a:latin typeface="Adobe Devanagari" panose="02040503050201020203"/>
            </a:rPr>
            <a:t>Faculty Handbook, p. 148 for Committee for Faculty Scholarship and Academic Advancement</a:t>
          </a:r>
          <a:r>
            <a:rPr lang="en-US" sz="1900" kern="1200" baseline="0" dirty="0"/>
            <a:t>)</a:t>
          </a:r>
          <a:endParaRPr lang="en-US" sz="1900" kern="1200" dirty="0"/>
        </a:p>
      </dsp:txBody>
      <dsp:txXfrm>
        <a:off x="7217438" y="1018886"/>
        <a:ext cx="2671466" cy="16587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615A24-2BE3-4D6B-8A2F-C41047FD9121}">
      <dsp:nvSpPr>
        <dsp:cNvPr id="0" name=""/>
        <dsp:cNvSpPr/>
      </dsp:nvSpPr>
      <dsp:spPr>
        <a:xfrm>
          <a:off x="0" y="5167"/>
          <a:ext cx="6219250" cy="1532483"/>
        </a:xfrm>
        <a:prstGeom prst="roundRect">
          <a:avLst>
            <a:gd name="adj" fmla="val 10000"/>
          </a:avLst>
        </a:prstGeom>
        <a:solidFill>
          <a:srgbClr val="BAA57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CA0A6C-E706-40B5-A7BF-9377966ACC16}">
      <dsp:nvSpPr>
        <dsp:cNvPr id="0" name=""/>
        <dsp:cNvSpPr/>
      </dsp:nvSpPr>
      <dsp:spPr>
        <a:xfrm>
          <a:off x="463576" y="349976"/>
          <a:ext cx="843689" cy="84286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5B488D-D4D5-4E90-84E6-D3B058A545B7}">
      <dsp:nvSpPr>
        <dsp:cNvPr id="0" name=""/>
        <dsp:cNvSpPr/>
      </dsp:nvSpPr>
      <dsp:spPr>
        <a:xfrm>
          <a:off x="1770842" y="5167"/>
          <a:ext cx="4307575" cy="15339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346" tIns="162346" rIns="162346" bIns="162346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dobe Devanagari" panose="02040503050201020203"/>
            </a:rPr>
            <a:t>Initiate, develop, and oversee professional development activities for faculty which lead to research and scholarship</a:t>
          </a:r>
        </a:p>
      </dsp:txBody>
      <dsp:txXfrm>
        <a:off x="1770842" y="5167"/>
        <a:ext cx="4307575" cy="1533981"/>
      </dsp:txXfrm>
    </dsp:sp>
    <dsp:sp modelId="{EB9F55B3-B742-4511-8163-0FD33838395B}">
      <dsp:nvSpPr>
        <dsp:cNvPr id="0" name=""/>
        <dsp:cNvSpPr/>
      </dsp:nvSpPr>
      <dsp:spPr>
        <a:xfrm>
          <a:off x="0" y="1880034"/>
          <a:ext cx="6219250" cy="1532483"/>
        </a:xfrm>
        <a:prstGeom prst="roundRect">
          <a:avLst>
            <a:gd name="adj" fmla="val 10000"/>
          </a:avLst>
        </a:prstGeom>
        <a:solidFill>
          <a:srgbClr val="BAA57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9BCF10-0D64-4816-958F-5D3F55E2187A}">
      <dsp:nvSpPr>
        <dsp:cNvPr id="0" name=""/>
        <dsp:cNvSpPr/>
      </dsp:nvSpPr>
      <dsp:spPr>
        <a:xfrm>
          <a:off x="463576" y="2224842"/>
          <a:ext cx="843689" cy="84286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E8AA0E-027F-4302-8D57-0C0F4D25CB0B}">
      <dsp:nvSpPr>
        <dsp:cNvPr id="0" name=""/>
        <dsp:cNvSpPr/>
      </dsp:nvSpPr>
      <dsp:spPr>
        <a:xfrm>
          <a:off x="1770842" y="1880034"/>
          <a:ext cx="4307575" cy="15339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346" tIns="162346" rIns="162346" bIns="162346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dobe Devanagari" panose="02040503050201020203"/>
            </a:rPr>
            <a:t>Coordinate faculty professional development in all aspects of faculty role:  curriculum, pedagogy, scholarship, and academic leadership (FPC with Director Maureen Sanz)</a:t>
          </a:r>
        </a:p>
      </dsp:txBody>
      <dsp:txXfrm>
        <a:off x="1770842" y="1880034"/>
        <a:ext cx="4307575" cy="1533981"/>
      </dsp:txXfrm>
    </dsp:sp>
    <dsp:sp modelId="{27589A4D-701E-4A27-B539-27CEBB7170F4}">
      <dsp:nvSpPr>
        <dsp:cNvPr id="0" name=""/>
        <dsp:cNvSpPr/>
      </dsp:nvSpPr>
      <dsp:spPr>
        <a:xfrm>
          <a:off x="0" y="3754900"/>
          <a:ext cx="6219250" cy="1532483"/>
        </a:xfrm>
        <a:prstGeom prst="roundRect">
          <a:avLst>
            <a:gd name="adj" fmla="val 10000"/>
          </a:avLst>
        </a:prstGeom>
        <a:solidFill>
          <a:srgbClr val="BAA57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E83651-2E14-48CE-BE76-55A2614F4A4C}">
      <dsp:nvSpPr>
        <dsp:cNvPr id="0" name=""/>
        <dsp:cNvSpPr/>
      </dsp:nvSpPr>
      <dsp:spPr>
        <a:xfrm>
          <a:off x="463576" y="4099709"/>
          <a:ext cx="843689" cy="84286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C7758D-8FD8-42F1-AFFF-2DD4B9F4ACA1}">
      <dsp:nvSpPr>
        <dsp:cNvPr id="0" name=""/>
        <dsp:cNvSpPr/>
      </dsp:nvSpPr>
      <dsp:spPr>
        <a:xfrm>
          <a:off x="1770842" y="3754900"/>
          <a:ext cx="4307575" cy="15339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346" tIns="162346" rIns="162346" bIns="162346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dobe Devanagari" panose="02040503050201020203"/>
            </a:rPr>
            <a:t>Mentorship for individual faculty as needed</a:t>
          </a:r>
        </a:p>
      </dsp:txBody>
      <dsp:txXfrm>
        <a:off x="1770842" y="3754900"/>
        <a:ext cx="4307575" cy="15339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077008-3C4D-450C-9765-ABC5AC107804}">
      <dsp:nvSpPr>
        <dsp:cNvPr id="0" name=""/>
        <dsp:cNvSpPr/>
      </dsp:nvSpPr>
      <dsp:spPr>
        <a:xfrm>
          <a:off x="2964" y="87056"/>
          <a:ext cx="2351960" cy="1411176"/>
        </a:xfrm>
        <a:prstGeom prst="rect">
          <a:avLst/>
        </a:prstGeom>
        <a:solidFill>
          <a:srgbClr val="8B233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Establishes who is applying for funds</a:t>
          </a:r>
        </a:p>
      </dsp:txBody>
      <dsp:txXfrm>
        <a:off x="2964" y="87056"/>
        <a:ext cx="2351960" cy="1411176"/>
      </dsp:txXfrm>
    </dsp:sp>
    <dsp:sp modelId="{AF1B0962-DD58-4BFB-9493-130AE6E25B55}">
      <dsp:nvSpPr>
        <dsp:cNvPr id="0" name=""/>
        <dsp:cNvSpPr/>
      </dsp:nvSpPr>
      <dsp:spPr>
        <a:xfrm>
          <a:off x="2590121" y="87056"/>
          <a:ext cx="2351960" cy="1411176"/>
        </a:xfrm>
        <a:prstGeom prst="rect">
          <a:avLst/>
        </a:prstGeom>
        <a:solidFill>
          <a:srgbClr val="BAA57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Institution’s mission and history </a:t>
          </a:r>
        </a:p>
      </dsp:txBody>
      <dsp:txXfrm>
        <a:off x="2590121" y="87056"/>
        <a:ext cx="2351960" cy="1411176"/>
      </dsp:txXfrm>
    </dsp:sp>
    <dsp:sp modelId="{1649A24F-1EEB-43FA-ABA3-13F84DB42D15}">
      <dsp:nvSpPr>
        <dsp:cNvPr id="0" name=""/>
        <dsp:cNvSpPr/>
      </dsp:nvSpPr>
      <dsp:spPr>
        <a:xfrm>
          <a:off x="5177278" y="87056"/>
          <a:ext cx="2351960" cy="141117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University data (e.g., student demographics, faculty-student ratio, retention/graduate rates)</a:t>
          </a:r>
        </a:p>
      </dsp:txBody>
      <dsp:txXfrm>
        <a:off x="5177278" y="87056"/>
        <a:ext cx="2351960" cy="1411176"/>
      </dsp:txXfrm>
    </dsp:sp>
    <dsp:sp modelId="{D34E0855-44E5-410F-A495-96B1FA2B9E78}">
      <dsp:nvSpPr>
        <dsp:cNvPr id="0" name=""/>
        <dsp:cNvSpPr/>
      </dsp:nvSpPr>
      <dsp:spPr>
        <a:xfrm>
          <a:off x="7764434" y="87056"/>
          <a:ext cx="2351960" cy="1411176"/>
        </a:xfrm>
        <a:prstGeom prst="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University majors and accreditations</a:t>
          </a:r>
        </a:p>
      </dsp:txBody>
      <dsp:txXfrm>
        <a:off x="7764434" y="87056"/>
        <a:ext cx="2351960" cy="1411176"/>
      </dsp:txXfrm>
    </dsp:sp>
    <dsp:sp modelId="{BAE40903-83FA-4189-93A9-C05F3F500004}">
      <dsp:nvSpPr>
        <dsp:cNvPr id="0" name=""/>
        <dsp:cNvSpPr/>
      </dsp:nvSpPr>
      <dsp:spPr>
        <a:xfrm>
          <a:off x="2964" y="1733429"/>
          <a:ext cx="2351960" cy="1411176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Record of accomplishment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(brief overview)</a:t>
          </a:r>
        </a:p>
      </dsp:txBody>
      <dsp:txXfrm>
        <a:off x="2964" y="1733429"/>
        <a:ext cx="2351960" cy="1411176"/>
      </dsp:txXfrm>
    </dsp:sp>
    <dsp:sp modelId="{5FDA20A3-1970-415F-A0BB-8E05AC116202}">
      <dsp:nvSpPr>
        <dsp:cNvPr id="0" name=""/>
        <dsp:cNvSpPr/>
      </dsp:nvSpPr>
      <dsp:spPr>
        <a:xfrm>
          <a:off x="2590121" y="1733429"/>
          <a:ext cx="2351960" cy="1411176"/>
        </a:xfrm>
        <a:prstGeom prst="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University rankings</a:t>
          </a:r>
        </a:p>
      </dsp:txBody>
      <dsp:txXfrm>
        <a:off x="2590121" y="1733429"/>
        <a:ext cx="2351960" cy="1411176"/>
      </dsp:txXfrm>
    </dsp:sp>
    <dsp:sp modelId="{F45EA1FE-A79D-4981-9A72-8B82F15AAF41}">
      <dsp:nvSpPr>
        <dsp:cNvPr id="0" name=""/>
        <dsp:cNvSpPr/>
      </dsp:nvSpPr>
      <dsp:spPr>
        <a:xfrm>
          <a:off x="5177278" y="1733429"/>
          <a:ext cx="2351960" cy="1411176"/>
        </a:xfrm>
        <a:prstGeom prst="rect">
          <a:avLst/>
        </a:prstGeom>
        <a:solidFill>
          <a:srgbClr val="BAA57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Community initiatives/service-learning and other student activities</a:t>
          </a:r>
        </a:p>
      </dsp:txBody>
      <dsp:txXfrm>
        <a:off x="5177278" y="1733429"/>
        <a:ext cx="2351960" cy="1411176"/>
      </dsp:txXfrm>
    </dsp:sp>
    <dsp:sp modelId="{3657BA87-D93D-49C0-BB2D-3F3B75A821DE}">
      <dsp:nvSpPr>
        <dsp:cNvPr id="0" name=""/>
        <dsp:cNvSpPr/>
      </dsp:nvSpPr>
      <dsp:spPr>
        <a:xfrm>
          <a:off x="7764434" y="1733429"/>
          <a:ext cx="2351960" cy="1411176"/>
        </a:xfrm>
        <a:prstGeom prst="rect">
          <a:avLst/>
        </a:prstGeom>
        <a:solidFill>
          <a:srgbClr val="8B233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Connects logically to problem statement</a:t>
          </a:r>
        </a:p>
      </dsp:txBody>
      <dsp:txXfrm>
        <a:off x="7764434" y="1733429"/>
        <a:ext cx="2351960" cy="14111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DA3792-5E38-4EAE-9F54-D760DAEB47B6}" type="datetimeFigureOut">
              <a:rPr lang="en-US" smtClean="0"/>
              <a:t>8/20/24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04EBBD-DEBE-444D-A366-751F05131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736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C87E4C3-C396-4E19-8486-DC38F97D8D09}" type="slidenum">
              <a:rPr lang="en-US" altLang="en-US" sz="1300"/>
              <a:pPr>
                <a:spcBef>
                  <a:spcPct val="0"/>
                </a:spcBef>
              </a:pPr>
              <a:t>2</a:t>
            </a:fld>
            <a:endParaRPr lang="en-US" altLang="en-US" sz="1300"/>
          </a:p>
        </p:txBody>
      </p:sp>
      <p:sp>
        <p:nvSpPr>
          <p:cNvPr id="8294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60375" y="722313"/>
            <a:ext cx="6396038" cy="3598862"/>
          </a:xfrm>
          <a:solidFill>
            <a:srgbClr val="FFFFFF"/>
          </a:solidFill>
          <a:ln/>
        </p:spPr>
      </p:sp>
      <p:sp>
        <p:nvSpPr>
          <p:cNvPr id="82948" name="Notes Placeholder 2"/>
          <p:cNvSpPr>
            <a:spLocks noGrp="1"/>
          </p:cNvSpPr>
          <p:nvPr>
            <p:ph type="body" idx="1"/>
          </p:nvPr>
        </p:nvSpPr>
        <p:spPr>
          <a:xfrm>
            <a:off x="976313" y="4560888"/>
            <a:ext cx="5362575" cy="43180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609" tIns="46966" rIns="95609" bIns="46966"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86277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D24DB5D-A1D8-4B0E-803C-F12B3F76323F}" type="slidenum">
              <a:rPr lang="en-US" altLang="en-US" smtClean="0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877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87504-9E80-4D5B-9E15-0409C0F8F2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DFDD5C-8D0D-4F0B-A280-2EDEA6D274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3A34E1-3595-49AE-9E75-6653C9AAC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D7DAB-536D-458A-92AC-AFAFE1BC1D02}" type="datetimeFigureOut">
              <a:rPr lang="en-US" smtClean="0"/>
              <a:t>8/20/24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1F18C2-7FB4-4EF2-8262-3D7E1EFC5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4399E1-FDF9-42ED-AAFC-4024E0A9D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C411E-E6BE-4196-B226-B7B1C2582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761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F8208-D8EB-41E8-A0D4-143925D0F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288A8E-AC2B-4C5B-932F-6A9474F01F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314D35-9920-436A-9E5F-2F0EA3270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D7DAB-536D-458A-92AC-AFAFE1BC1D02}" type="datetimeFigureOut">
              <a:rPr lang="en-US" smtClean="0"/>
              <a:t>8/20/24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1334B7-298B-4674-A40A-06014C991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503BC-29F8-4524-B1D6-D109E7961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C411E-E6BE-4196-B226-B7B1C2582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812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0B797D-F80B-4C0B-813F-1280F961A1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608B72-2264-47B2-B9AA-B87CAA51B9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BB4C83-4AA9-4A95-AE88-DD7C60F32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D7DAB-536D-458A-92AC-AFAFE1BC1D02}" type="datetimeFigureOut">
              <a:rPr lang="en-US" smtClean="0"/>
              <a:t>8/20/24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23668F-6CCC-403D-BC77-79D386D8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F5056-6564-48DB-8465-D148696D7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C411E-E6BE-4196-B226-B7B1C2582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507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498477-8FAD-4C18-A2C5-EC75EB1D75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22662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419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22F23-2934-47D8-9BEA-5EC59E41F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43FCC-873B-44D3-8B37-2807DE932B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0643BD-E369-4116-BDB7-0F1000C33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D7DAB-536D-458A-92AC-AFAFE1BC1D02}" type="datetimeFigureOut">
              <a:rPr lang="en-US" smtClean="0"/>
              <a:t>8/20/24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35E2E0-CEDA-435A-8A57-9612161ED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D02BFA-306B-45C0-A983-F2360B870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C411E-E6BE-4196-B226-B7B1C2582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247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7D2A6-AF33-4BF7-9CD0-2F73B8A28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7A30D2-F75A-4B91-AB28-65B14B5D8E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1CB20D-B199-4CF0-8FAF-60EA8FADF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D7DAB-536D-458A-92AC-AFAFE1BC1D02}" type="datetimeFigureOut">
              <a:rPr lang="en-US" smtClean="0"/>
              <a:t>8/20/24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E5F94B-F94E-44B4-A8AC-CA3937E7D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EEAC6-65E4-4B60-B53A-919A867A8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C411E-E6BE-4196-B226-B7B1C2582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22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5C34F-AA16-431F-BBB4-35F5E9001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71CBB-7A9E-49B2-8CD4-BB0A100F38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A19357-2E73-4213-A1E9-79541EB62B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7BBABC-B107-4A0B-8EBE-96A34EBF5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D7DAB-536D-458A-92AC-AFAFE1BC1D02}" type="datetimeFigureOut">
              <a:rPr lang="en-US" smtClean="0"/>
              <a:t>8/20/24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08C045-49D0-4919-A9DA-5CF6EC39B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573F7E-A5F3-479E-9DA2-D23C9E9F6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C411E-E6BE-4196-B226-B7B1C2582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910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7E0FC-B8C9-415A-BCE0-225376B4F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7B3020-78B1-4840-9583-C2333A50E6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33322E-1388-4594-A6F1-BA4AF56285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451663-05F8-4EF3-899E-C4F6500537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19D2C5-C690-43F4-9F0D-9BA936188E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1324B1-0570-4A0D-91D6-59EBC8823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D7DAB-536D-458A-92AC-AFAFE1BC1D02}" type="datetimeFigureOut">
              <a:rPr lang="en-US" smtClean="0"/>
              <a:t>8/20/24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F30576-E0D3-473F-B0E5-27FCEDD4D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0C3568-AFF4-424F-8CB0-C8687E672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C411E-E6BE-4196-B226-B7B1C2582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482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B9A7B-9370-41F9-96EB-8019DA815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BDEDFC-2087-461C-AFC0-E374B4178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D7DAB-536D-458A-92AC-AFAFE1BC1D02}" type="datetimeFigureOut">
              <a:rPr lang="en-US" smtClean="0"/>
              <a:t>8/20/24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6D5513-FF77-4CE3-9A38-08462448A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CD4082-165D-47FD-9CD0-43CB87787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C411E-E6BE-4196-B226-B7B1C2582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124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CD537D-D733-42DB-8925-A05E6F264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D7DAB-536D-458A-92AC-AFAFE1BC1D02}" type="datetimeFigureOut">
              <a:rPr lang="en-US" smtClean="0"/>
              <a:t>8/20/24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DBA574-2FC0-4A80-AE66-3CFB3B08F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EE6851-4069-4BEE-B76A-07F51FEBD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C411E-E6BE-4196-B226-B7B1C2582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62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1DFB2-A669-424B-9BC1-482DE93CB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7BCC1A-C5CF-4AB3-BDF9-1C808A396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51DDE3-AAF7-4CF8-A039-900100C85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E72779-1C99-4E21-AFB1-EB24F5542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D7DAB-536D-458A-92AC-AFAFE1BC1D02}" type="datetimeFigureOut">
              <a:rPr lang="en-US" smtClean="0"/>
              <a:t>8/20/24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980974-9452-4C88-B414-A5696D1EA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05CB2A-A6C1-420A-B2F3-2F41C6076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C411E-E6BE-4196-B226-B7B1C2582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26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9BC69-9A4C-4B39-BCB8-9EBB794FB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333B70-B79F-4696-9260-C5F4E69A7F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DC9B0E-9543-4EAF-83B9-5A5EE5EC97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F805F1-88CF-46ED-A515-9F4418122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D7DAB-536D-458A-92AC-AFAFE1BC1D02}" type="datetimeFigureOut">
              <a:rPr lang="en-US" smtClean="0"/>
              <a:t>8/20/24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A9A890-1234-495D-8F9E-D98EC1AEB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0874AA-3133-4CE8-85BA-16CC66DD3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C411E-E6BE-4196-B226-B7B1C2582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018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4D65F0-53B7-48F3-B26A-C0630C21D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A13295-D4CF-4759-B5CE-2DD902D373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A113AC-C4DC-4C10-9A30-ED0D14353C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D7DAB-536D-458A-92AC-AFAFE1BC1D02}" type="datetimeFigureOut">
              <a:rPr lang="en-US" smtClean="0"/>
              <a:t>8/20/24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E1665-7161-431E-868E-46F3444CDF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0A37D8-DC3F-420F-8229-3C3C199FB1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C411E-E6BE-4196-B226-B7B1C2582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83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3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cohan@molloy.ed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lloy.edu/about/administration/office-of-advancement/office-of-grants/grants-toolkit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penclipart.org/detail/231631/Polished%20Copper%203D%20Question%20Mark" TargetMode="External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wmf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84C03B-153D-1000-52F8-D6FBF3932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319212" y="954519"/>
            <a:ext cx="9144000" cy="190976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8B2332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Orientation for New Faculty at Molloy University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324224" y="3409949"/>
            <a:ext cx="5133976" cy="2415880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Audrey Cohan, Ed.D.</a:t>
            </a:r>
          </a:p>
          <a:p>
            <a:r>
              <a:rPr lang="en-US" sz="28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Senior Dean of Research, Scholarship, and Graduate Studies</a:t>
            </a:r>
          </a:p>
          <a:p>
            <a:r>
              <a:rPr lang="en-US" sz="28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Contact: </a:t>
            </a:r>
            <a:r>
              <a:rPr lang="en-US" sz="2800" dirty="0">
                <a:latin typeface="Adobe Devanagari" panose="02040503050201020203" pitchFamily="18" charset="0"/>
                <a:cs typeface="Adobe Devanagari" panose="02040503050201020203" pitchFamily="18" charset="0"/>
                <a:hlinkClick r:id="rId3"/>
              </a:rPr>
              <a:t>acohan@molloy.edu</a:t>
            </a:r>
            <a:r>
              <a:rPr lang="en-US" sz="28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5020" y="4426093"/>
            <a:ext cx="2540160" cy="1892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063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wheel, chain&#10;&#10;Description automatically generated">
            <a:extLst>
              <a:ext uri="{FF2B5EF4-FFF2-40B4-BE49-F238E27FC236}">
                <a16:creationId xmlns:a16="http://schemas.microsoft.com/office/drawing/2014/main" id="{E02A5039-5410-4A3E-86F6-A9C01E0A3A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6" r="9089" b="4305"/>
          <a:stretch/>
        </p:blipFill>
        <p:spPr>
          <a:xfrm>
            <a:off x="4004951" y="1"/>
            <a:ext cx="8247125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85051F-0605-45C6-A7EA-02045448AF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8963" y="4742352"/>
            <a:ext cx="4023359" cy="120814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solidFill>
                  <a:srgbClr val="8B2332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Kellenberg Hall, Room 322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509706-1B10-446A-A5EF-54E01CA64526}"/>
              </a:ext>
            </a:extLst>
          </p:cNvPr>
          <p:cNvSpPr/>
          <p:nvPr/>
        </p:nvSpPr>
        <p:spPr>
          <a:xfrm>
            <a:off x="477980" y="550506"/>
            <a:ext cx="790983" cy="3331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F7AC5F-DC8D-E566-CA31-CF0D85BE3F81}"/>
              </a:ext>
            </a:extLst>
          </p:cNvPr>
          <p:cNvSpPr txBox="1"/>
          <p:nvPr/>
        </p:nvSpPr>
        <p:spPr>
          <a:xfrm>
            <a:off x="984007" y="907507"/>
            <a:ext cx="35269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8B2332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Individual meetings to understand your areas of expertise and projects that you may be interested in pursuing</a:t>
            </a:r>
            <a:endParaRPr lang="en-US" sz="2400" dirty="0">
              <a:solidFill>
                <a:srgbClr val="8B233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8F9B04-9803-9EF7-FAB2-D9E9D3A9B452}"/>
              </a:ext>
            </a:extLst>
          </p:cNvPr>
          <p:cNvSpPr txBox="1"/>
          <p:nvPr/>
        </p:nvSpPr>
        <p:spPr>
          <a:xfrm>
            <a:off x="984007" y="3429000"/>
            <a:ext cx="34234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8B2332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Self-study of instructional practices</a:t>
            </a:r>
            <a:br>
              <a:rPr lang="en-US" sz="1800" dirty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005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40F0B6-0B22-43C4-BB68-AF7AAFA60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5507" y="729439"/>
            <a:ext cx="3188124" cy="5600340"/>
          </a:xfrm>
        </p:spPr>
        <p:txBody>
          <a:bodyPr vert="horz" lIns="91440" tIns="45720" rIns="91440" bIns="45720" rtlCol="0" anchor="ctr">
            <a:normAutofit/>
          </a:bodyPr>
          <a:lstStyle/>
          <a:p>
            <a:br>
              <a:rPr lang="en-US" sz="2000" kern="1200" dirty="0">
                <a:solidFill>
                  <a:schemeClr val="tx1"/>
                </a:solidFill>
                <a:latin typeface="Adobe Devanagari" panose="02040503050201020203"/>
              </a:rPr>
            </a:br>
            <a:r>
              <a:rPr lang="en-US" sz="2000" b="1" kern="1200" dirty="0">
                <a:solidFill>
                  <a:srgbClr val="8B2332"/>
                </a:solidFill>
                <a:latin typeface="Adobe Devanagari" panose="02040503050201020203"/>
              </a:rPr>
              <a:t>Senior Director of Grants </a:t>
            </a:r>
            <a:br>
              <a:rPr lang="en-US" sz="2000" b="1" kern="1200" dirty="0">
                <a:solidFill>
                  <a:srgbClr val="8B2332"/>
                </a:solidFill>
                <a:latin typeface="Adobe Devanagari" panose="02040503050201020203"/>
              </a:rPr>
            </a:br>
            <a:r>
              <a:rPr lang="en-US" sz="2000" b="1" kern="1200" dirty="0">
                <a:solidFill>
                  <a:srgbClr val="8B2332"/>
                </a:solidFill>
                <a:latin typeface="Adobe Devanagari" panose="02040503050201020203"/>
              </a:rPr>
              <a:t>and Sponsored Programs: </a:t>
            </a:r>
            <a:br>
              <a:rPr lang="en-US" sz="2000" b="1" kern="1200" dirty="0">
                <a:solidFill>
                  <a:srgbClr val="8B2332"/>
                </a:solidFill>
                <a:latin typeface="Adobe Devanagari" panose="02040503050201020203"/>
              </a:rPr>
            </a:br>
            <a:r>
              <a:rPr lang="en-US" sz="2000" kern="1200" dirty="0">
                <a:solidFill>
                  <a:srgbClr val="8B2332"/>
                </a:solidFill>
                <a:latin typeface="Adobe Devanagari" panose="02040503050201020203"/>
              </a:rPr>
              <a:t>Dr. Sherry Radowitz</a:t>
            </a:r>
            <a:br>
              <a:rPr lang="en-US" sz="2000" b="1" kern="1200" dirty="0">
                <a:solidFill>
                  <a:srgbClr val="8B2332"/>
                </a:solidFill>
                <a:latin typeface="Adobe Devanagari" panose="02040503050201020203"/>
              </a:rPr>
            </a:br>
            <a:br>
              <a:rPr lang="en-US" sz="2000" b="1" kern="1200" dirty="0">
                <a:solidFill>
                  <a:srgbClr val="8B2332"/>
                </a:solidFill>
                <a:latin typeface="Adobe Devanagari" panose="02040503050201020203"/>
              </a:rPr>
            </a:br>
            <a:r>
              <a:rPr lang="en-US" sz="2000" b="1" kern="1200" dirty="0">
                <a:solidFill>
                  <a:srgbClr val="8B2332"/>
                </a:solidFill>
                <a:latin typeface="Adobe Devanagari" panose="02040503050201020203"/>
              </a:rPr>
              <a:t>Associate Director of Grants and Sponsored Programs: </a:t>
            </a:r>
            <a:br>
              <a:rPr lang="en-US" sz="2000" b="1" kern="1200" dirty="0">
                <a:solidFill>
                  <a:srgbClr val="8B2332"/>
                </a:solidFill>
                <a:latin typeface="Adobe Devanagari" panose="02040503050201020203"/>
              </a:rPr>
            </a:br>
            <a:r>
              <a:rPr lang="en-US" sz="2000" kern="1200" dirty="0">
                <a:solidFill>
                  <a:srgbClr val="8B2332"/>
                </a:solidFill>
                <a:latin typeface="Adobe Devanagari" panose="02040503050201020203"/>
              </a:rPr>
              <a:t>Deborah Waldron</a:t>
            </a:r>
            <a:br>
              <a:rPr lang="en-US" sz="2000" b="1" kern="1200" dirty="0">
                <a:solidFill>
                  <a:srgbClr val="8B2332"/>
                </a:solidFill>
                <a:latin typeface="Adobe Devanagari" panose="02040503050201020203"/>
              </a:rPr>
            </a:br>
            <a:br>
              <a:rPr lang="en-US" sz="2000" b="1" kern="1200" dirty="0">
                <a:solidFill>
                  <a:srgbClr val="8B2332"/>
                </a:solidFill>
                <a:latin typeface="Adobe Devanagari" panose="02040503050201020203"/>
              </a:rPr>
            </a:br>
            <a:r>
              <a:rPr lang="en-US" sz="2000" b="1" kern="1200" dirty="0">
                <a:solidFill>
                  <a:srgbClr val="8B2332"/>
                </a:solidFill>
                <a:latin typeface="Adobe Devanagari" panose="02040503050201020203"/>
              </a:rPr>
              <a:t>Grants and Research Specialist:</a:t>
            </a:r>
            <a:br>
              <a:rPr lang="en-US" sz="2000" b="1" kern="1200" dirty="0">
                <a:solidFill>
                  <a:srgbClr val="8B2332"/>
                </a:solidFill>
                <a:latin typeface="Adobe Devanagari" panose="02040503050201020203"/>
              </a:rPr>
            </a:br>
            <a:r>
              <a:rPr lang="en-US" sz="2000" kern="1200" dirty="0">
                <a:solidFill>
                  <a:srgbClr val="8B2332"/>
                </a:solidFill>
                <a:latin typeface="Adobe Devanagari" panose="02040503050201020203"/>
              </a:rPr>
              <a:t>Kristin Maccarrone</a:t>
            </a:r>
            <a:br>
              <a:rPr lang="en-US" sz="2000" b="1" kern="1200" dirty="0">
                <a:solidFill>
                  <a:srgbClr val="8B2332"/>
                </a:solidFill>
                <a:latin typeface="Adobe Devanagari" panose="02040503050201020203"/>
              </a:rPr>
            </a:br>
            <a:br>
              <a:rPr lang="en-US" sz="1200" b="1" kern="1200" dirty="0">
                <a:solidFill>
                  <a:srgbClr val="8B2332"/>
                </a:solidFill>
                <a:latin typeface="Adobe Devanagari" panose="02040503050201020203"/>
              </a:rPr>
            </a:br>
            <a:endParaRPr lang="en-US" sz="1200" b="1" kern="1200" dirty="0">
              <a:solidFill>
                <a:srgbClr val="8B2332"/>
              </a:solidFill>
              <a:latin typeface="Adobe Devanagari" panose="02040503050201020203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8D8AF4-6149-4C86-AF97-9715E7AD4E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3" b="2973"/>
          <a:stretch/>
        </p:blipFill>
        <p:spPr>
          <a:xfrm>
            <a:off x="545238" y="1087392"/>
            <a:ext cx="7608304" cy="475417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935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B7489-9B94-4B33-AACE-BDA4C4F84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0730" y="1544715"/>
            <a:ext cx="7650539" cy="23613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8800" b="1" kern="1200" dirty="0">
                <a:solidFill>
                  <a:srgbClr val="8B2332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Grants Toolkit</a:t>
            </a:r>
            <a:br>
              <a:rPr lang="en-US" sz="52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sz="5200" b="1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F70202-07E2-49AE-96BD-1C8797E310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5445" y="3316429"/>
            <a:ext cx="7056487" cy="682079"/>
          </a:xfr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sz="3200" kern="1200" dirty="0">
                <a:solidFill>
                  <a:schemeClr val="tx2"/>
                </a:solidFill>
                <a:latin typeface="Adobe Devanagari" panose="02040503050201020203" pitchFamily="18" charset="0"/>
                <a:cs typeface="Adobe Devanagari" panose="02040503050201020203" pitchFamily="18" charset="0"/>
                <a:hlinkClick r:id="rId3"/>
              </a:rPr>
              <a:t>https://www.molloy.edu/about/administration/office-of-advancement/office-of-grants/grants-toolkit/</a:t>
            </a:r>
            <a:r>
              <a:rPr lang="en-US" sz="3200" kern="1200" dirty="0">
                <a:solidFill>
                  <a:schemeClr val="tx2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44540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27AA8-3087-4645-8A37-E7ABE0615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57200"/>
            <a:ext cx="10579608" cy="118872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FFFF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Introduction/Organizational Background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F01B5FB-0DC1-44B4-BCBB-22DE6EF61C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387117"/>
              </p:ext>
            </p:extLst>
          </p:nvPr>
        </p:nvGraphicFramePr>
        <p:xfrm>
          <a:off x="1130826" y="2149093"/>
          <a:ext cx="10119360" cy="3231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622DBBA-163A-4E38-9A80-A46308B2C773}"/>
              </a:ext>
            </a:extLst>
          </p:cNvPr>
          <p:cNvSpPr txBox="1"/>
          <p:nvPr/>
        </p:nvSpPr>
        <p:spPr>
          <a:xfrm>
            <a:off x="1505865" y="1123302"/>
            <a:ext cx="93692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u="sng" dirty="0">
                <a:solidFill>
                  <a:srgbClr val="8B2332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What to include (boilerplate)</a:t>
            </a:r>
            <a:r>
              <a:rPr lang="en-US" sz="4000" dirty="0">
                <a:solidFill>
                  <a:srgbClr val="8B2332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: Grants Office</a:t>
            </a:r>
          </a:p>
        </p:txBody>
      </p:sp>
    </p:spTree>
    <p:extLst>
      <p:ext uri="{BB962C8B-B14F-4D97-AF65-F5344CB8AC3E}">
        <p14:creationId xmlns:p14="http://schemas.microsoft.com/office/powerpoint/2010/main" val="4055038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926F3-2C9B-4625-B99E-A04B126CA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4" y="841249"/>
            <a:ext cx="5692953" cy="2085481"/>
          </a:xfrm>
        </p:spPr>
        <p:txBody>
          <a:bodyPr anchor="b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Funding Sources and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60711-272F-4302-888B-62EB7A18E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037" y="612558"/>
            <a:ext cx="6100191" cy="4903896"/>
          </a:xfrm>
        </p:spPr>
        <p:txBody>
          <a:bodyPr anchor="t">
            <a:normAutofit/>
          </a:bodyPr>
          <a:lstStyle/>
          <a:p>
            <a:pPr marL="292608" lvl="1" indent="0">
              <a:buNone/>
            </a:pPr>
            <a:r>
              <a:rPr lang="en-US" sz="1800" b="1" i="1" u="sng" cap="small" dirty="0">
                <a:solidFill>
                  <a:srgbClr val="8B2332"/>
                </a:solidFill>
                <a:latin typeface="Adobe Devanagari" panose="02040503050201020203"/>
                <a:cs typeface="Adobe Devanagari" panose="02040503050201020203" pitchFamily="18" charset="0"/>
              </a:rPr>
              <a:t>Funding Sources</a:t>
            </a:r>
            <a:r>
              <a:rPr lang="en-US" sz="1800" b="1" i="1" cap="small" dirty="0">
                <a:solidFill>
                  <a:srgbClr val="8B2332"/>
                </a:solidFill>
                <a:latin typeface="Adobe Devanagari" panose="02040503050201020203"/>
                <a:cs typeface="Adobe Devanagari" panose="02040503050201020203" pitchFamily="18" charset="0"/>
              </a:rPr>
              <a:t>:</a:t>
            </a:r>
          </a:p>
          <a:p>
            <a:pPr lvl="1"/>
            <a:r>
              <a:rPr lang="en-US" sz="1800" dirty="0">
                <a:solidFill>
                  <a:srgbClr val="8B2332"/>
                </a:solidFill>
                <a:latin typeface="Adobe Devanagari" panose="02040503050201020203"/>
                <a:cs typeface="Adobe Devanagari" panose="02040503050201020203" pitchFamily="18" charset="0"/>
              </a:rPr>
              <a:t>Government (local, state, and federal)</a:t>
            </a:r>
          </a:p>
          <a:p>
            <a:pPr lvl="1"/>
            <a:r>
              <a:rPr lang="en-US" sz="1800" dirty="0">
                <a:solidFill>
                  <a:srgbClr val="8B2332"/>
                </a:solidFill>
                <a:latin typeface="Adobe Devanagari" panose="02040503050201020203"/>
                <a:cs typeface="Adobe Devanagari" panose="02040503050201020203" pitchFamily="18" charset="0"/>
              </a:rPr>
              <a:t>Foundations</a:t>
            </a:r>
          </a:p>
          <a:p>
            <a:pPr lvl="1"/>
            <a:r>
              <a:rPr lang="en-US" sz="1800" dirty="0">
                <a:solidFill>
                  <a:srgbClr val="8B2332"/>
                </a:solidFill>
                <a:latin typeface="Adobe Devanagari" panose="02040503050201020203"/>
                <a:cs typeface="Adobe Devanagari" panose="02040503050201020203" pitchFamily="18" charset="0"/>
              </a:rPr>
              <a:t>Corporations/businesses</a:t>
            </a:r>
          </a:p>
          <a:p>
            <a:pPr lvl="1"/>
            <a:r>
              <a:rPr lang="en-US" sz="1800" dirty="0">
                <a:solidFill>
                  <a:srgbClr val="8B2332"/>
                </a:solidFill>
                <a:latin typeface="Adobe Devanagari" panose="02040503050201020203"/>
                <a:cs typeface="Adobe Devanagari" panose="02040503050201020203" pitchFamily="18" charset="0"/>
              </a:rPr>
              <a:t>Other nonprofits, hospitals, or school districts that subcontract</a:t>
            </a:r>
          </a:p>
          <a:p>
            <a:pPr lvl="1"/>
            <a:r>
              <a:rPr lang="en-US" sz="1800" dirty="0">
                <a:solidFill>
                  <a:srgbClr val="8B2332"/>
                </a:solidFill>
                <a:latin typeface="Adobe Devanagari" panose="02040503050201020203"/>
                <a:cs typeface="Adobe Devanagari" panose="02040503050201020203" pitchFamily="18" charset="0"/>
              </a:rPr>
              <a:t>Service clubs</a:t>
            </a:r>
          </a:p>
          <a:p>
            <a:pPr lvl="1"/>
            <a:r>
              <a:rPr lang="en-US" sz="1800" dirty="0">
                <a:solidFill>
                  <a:srgbClr val="8B2332"/>
                </a:solidFill>
                <a:latin typeface="Adobe Devanagari" panose="02040503050201020203"/>
                <a:cs typeface="Adobe Devanagari" panose="02040503050201020203" pitchFamily="18" charset="0"/>
              </a:rPr>
              <a:t>Private donors</a:t>
            </a:r>
          </a:p>
          <a:p>
            <a:pPr marL="292608" lvl="1" indent="0">
              <a:buNone/>
            </a:pPr>
            <a:endParaRPr lang="en-US" sz="1800" u="sng" dirty="0">
              <a:solidFill>
                <a:srgbClr val="8B2332"/>
              </a:solidFill>
              <a:latin typeface="Adobe Devanagari" panose="02040503050201020203"/>
              <a:cs typeface="Adobe Devanagari" panose="02040503050201020203" pitchFamily="18" charset="0"/>
            </a:endParaRPr>
          </a:p>
          <a:p>
            <a:pPr marL="292608" lvl="1" indent="0">
              <a:buNone/>
            </a:pPr>
            <a:r>
              <a:rPr lang="en-US" sz="1800" b="1" i="1" u="sng" cap="small" dirty="0">
                <a:solidFill>
                  <a:srgbClr val="8B2332"/>
                </a:solidFill>
                <a:latin typeface="Adobe Devanagari" panose="02040503050201020203"/>
                <a:cs typeface="Adobe Devanagari" panose="02040503050201020203" pitchFamily="18" charset="0"/>
              </a:rPr>
              <a:t>Funding Structure</a:t>
            </a:r>
            <a:r>
              <a:rPr lang="en-US" sz="1800" b="1" i="1" cap="small" dirty="0">
                <a:solidFill>
                  <a:srgbClr val="8B2332"/>
                </a:solidFill>
                <a:latin typeface="Adobe Devanagari" panose="02040503050201020203"/>
                <a:cs typeface="Adobe Devanagari" panose="02040503050201020203" pitchFamily="18" charset="0"/>
              </a:rPr>
              <a:t>:</a:t>
            </a:r>
          </a:p>
          <a:p>
            <a:pPr lvl="1"/>
            <a:r>
              <a:rPr lang="en-US" sz="1800" dirty="0">
                <a:solidFill>
                  <a:srgbClr val="8B2332"/>
                </a:solidFill>
                <a:latin typeface="Adobe Devanagari" panose="02040503050201020203"/>
                <a:cs typeface="Adobe Devanagari" panose="02040503050201020203" pitchFamily="18" charset="0"/>
              </a:rPr>
              <a:t>Grant award</a:t>
            </a:r>
          </a:p>
          <a:p>
            <a:pPr lvl="1"/>
            <a:r>
              <a:rPr lang="en-US" sz="1800" dirty="0">
                <a:solidFill>
                  <a:srgbClr val="8B2332"/>
                </a:solidFill>
                <a:latin typeface="Adobe Devanagari" panose="02040503050201020203"/>
                <a:cs typeface="Adobe Devanagari" panose="02040503050201020203" pitchFamily="18" charset="0"/>
              </a:rPr>
              <a:t>Subcontract</a:t>
            </a:r>
          </a:p>
          <a:p>
            <a:pPr lvl="1"/>
            <a:r>
              <a:rPr lang="en-US" sz="1800" dirty="0">
                <a:solidFill>
                  <a:srgbClr val="8B2332"/>
                </a:solidFill>
                <a:latin typeface="Adobe Devanagari" panose="02040503050201020203"/>
                <a:cs typeface="Adobe Devanagari" panose="02040503050201020203" pitchFamily="18" charset="0"/>
              </a:rPr>
              <a:t>Vendor</a:t>
            </a:r>
          </a:p>
          <a:p>
            <a:pPr lvl="1"/>
            <a:r>
              <a:rPr lang="en-US" sz="1800" dirty="0">
                <a:solidFill>
                  <a:srgbClr val="8B2332"/>
                </a:solidFill>
                <a:latin typeface="Adobe Devanagari" panose="02040503050201020203"/>
                <a:cs typeface="Adobe Devanagari" panose="02040503050201020203" pitchFamily="18" charset="0"/>
              </a:rPr>
              <a:t>Sponsorship</a:t>
            </a:r>
          </a:p>
          <a:p>
            <a:pPr lvl="1"/>
            <a:r>
              <a:rPr lang="en-US" sz="1800" dirty="0">
                <a:solidFill>
                  <a:srgbClr val="8B2332"/>
                </a:solidFill>
                <a:latin typeface="Adobe Devanagari" panose="02040503050201020203"/>
                <a:cs typeface="Adobe Devanagari" panose="02040503050201020203" pitchFamily="18" charset="0"/>
              </a:rPr>
              <a:t>Contribution</a:t>
            </a:r>
          </a:p>
          <a:p>
            <a:endParaRPr lang="en-US" sz="900" dirty="0">
              <a:solidFill>
                <a:schemeClr val="tx2"/>
              </a:solidFill>
            </a:endParaRPr>
          </a:p>
        </p:txBody>
      </p:sp>
      <p:pic>
        <p:nvPicPr>
          <p:cNvPr id="6" name="Picture 5" descr="Calendar&#10;&#10;Description automatically generated">
            <a:extLst>
              <a:ext uri="{FF2B5EF4-FFF2-40B4-BE49-F238E27FC236}">
                <a16:creationId xmlns:a16="http://schemas.microsoft.com/office/drawing/2014/main" id="{F5C962DE-2AF0-2158-909C-0435FD9F1D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388" y="2388427"/>
            <a:ext cx="7303228" cy="3949706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9885834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0B72B-D825-4087-8606-8ECB9F9C8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354" y="577049"/>
            <a:ext cx="5884646" cy="92157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      </a:t>
            </a:r>
            <a:r>
              <a:rPr lang="en-US" dirty="0">
                <a:solidFill>
                  <a:srgbClr val="8B2332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Wonderings? </a:t>
            </a:r>
          </a:p>
        </p:txBody>
      </p:sp>
      <p:pic>
        <p:nvPicPr>
          <p:cNvPr id="7578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39" t="6603" r="20441" b="15049"/>
          <a:stretch/>
        </p:blipFill>
        <p:spPr bwMode="auto">
          <a:xfrm>
            <a:off x="4012107" y="1333111"/>
            <a:ext cx="4635571" cy="537318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85897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6B34101-D13B-A2A2-59DF-6AC39D2C22AD}"/>
              </a:ext>
            </a:extLst>
          </p:cNvPr>
          <p:cNvSpPr/>
          <p:nvPr/>
        </p:nvSpPr>
        <p:spPr>
          <a:xfrm>
            <a:off x="727549" y="1215321"/>
            <a:ext cx="8601074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9525">
                  <a:solidFill>
                    <a:srgbClr val="8B2332"/>
                  </a:solidFill>
                  <a:prstDash val="solid"/>
                </a:ln>
                <a:solidFill>
                  <a:srgbClr val="BAA57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dobe Devanagari" panose="02040503050201020203"/>
              </a:rPr>
              <a:t>Questions</a:t>
            </a:r>
          </a:p>
          <a:p>
            <a:pPr algn="ctr"/>
            <a:r>
              <a:rPr lang="en-US" sz="8800" b="1" dirty="0">
                <a:ln w="9525">
                  <a:solidFill>
                    <a:srgbClr val="8B2332"/>
                  </a:solidFill>
                  <a:prstDash val="solid"/>
                </a:ln>
                <a:solidFill>
                  <a:srgbClr val="BAA57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dobe Devanagari" panose="02040503050201020203"/>
              </a:rPr>
              <a:t>and</a:t>
            </a:r>
          </a:p>
          <a:p>
            <a:pPr algn="ctr"/>
            <a:r>
              <a:rPr lang="en-US" sz="8800" b="1" cap="none" spc="0" dirty="0">
                <a:ln w="9525">
                  <a:solidFill>
                    <a:srgbClr val="8B2332"/>
                  </a:solidFill>
                  <a:prstDash val="solid"/>
                </a:ln>
                <a:solidFill>
                  <a:srgbClr val="BAA57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dobe Devanagari" panose="02040503050201020203"/>
              </a:rPr>
              <a:t>Answers</a:t>
            </a:r>
          </a:p>
        </p:txBody>
      </p:sp>
      <p:pic>
        <p:nvPicPr>
          <p:cNvPr id="4" name="Picture 3" descr="A gold question mark on a black background&#10;&#10;Description automatically generated">
            <a:extLst>
              <a:ext uri="{FF2B5EF4-FFF2-40B4-BE49-F238E27FC236}">
                <a16:creationId xmlns:a16="http://schemas.microsoft.com/office/drawing/2014/main" id="{BEBBD6AE-2A1F-58AF-5C8A-A48E3998FB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119797" y="2266545"/>
            <a:ext cx="2729831" cy="371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408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CA94E5-E4C9-A568-B071-DDF06EBE7D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pic>
        <p:nvPicPr>
          <p:cNvPr id="5123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7" t="3369" r="2480" b="-3369"/>
          <a:stretch/>
        </p:blipFill>
        <p:spPr bwMode="auto">
          <a:xfrm>
            <a:off x="2462212" y="668018"/>
            <a:ext cx="7267576" cy="344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Title 3"/>
          <p:cNvSpPr>
            <a:spLocks noGrp="1"/>
          </p:cNvSpPr>
          <p:nvPr>
            <p:ph type="title" idx="4294967295"/>
          </p:nvPr>
        </p:nvSpPr>
        <p:spPr>
          <a:xfrm>
            <a:off x="3209925" y="3528989"/>
            <a:ext cx="5772150" cy="1304925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altLang="en-US" sz="5400" b="1" dirty="0">
                <a:solidFill>
                  <a:srgbClr val="8B2332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INTRODUCTIONS,</a:t>
            </a:r>
            <a:br>
              <a:rPr lang="en-US" altLang="en-US" sz="5400" b="1" dirty="0">
                <a:solidFill>
                  <a:srgbClr val="8B2332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en-US" altLang="en-US" sz="5400" b="1" dirty="0">
                <a:solidFill>
                  <a:srgbClr val="8B2332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PLEASE! </a:t>
            </a:r>
          </a:p>
        </p:txBody>
      </p:sp>
    </p:spTree>
    <p:extLst>
      <p:ext uri="{BB962C8B-B14F-4D97-AF65-F5344CB8AC3E}">
        <p14:creationId xmlns:p14="http://schemas.microsoft.com/office/powerpoint/2010/main" val="3066014335"/>
      </p:ext>
    </p:extLst>
  </p:cSld>
  <p:clrMapOvr>
    <a:masterClrMapping/>
  </p:clrMapOvr>
  <p:transition spd="med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96397-59D0-4A1B-94A3-F7B357DEA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048" y="330319"/>
            <a:ext cx="8424908" cy="2617072"/>
          </a:xfrm>
        </p:spPr>
        <p:txBody>
          <a:bodyPr/>
          <a:lstStyle/>
          <a:p>
            <a:r>
              <a:rPr lang="en-US" b="1" dirty="0">
                <a:solidFill>
                  <a:srgbClr val="8B2332"/>
                </a:solidFill>
                <a:latin typeface="Adobe Devanagari" panose="02040503050201020203"/>
              </a:rPr>
              <a:t>Office of Research, Scholarship, and Graduate Studies</a:t>
            </a:r>
          </a:p>
        </p:txBody>
      </p:sp>
      <p:pic>
        <p:nvPicPr>
          <p:cNvPr id="5" name="Picture 4" descr="bd05524_">
            <a:extLst>
              <a:ext uri="{FF2B5EF4-FFF2-40B4-BE49-F238E27FC236}">
                <a16:creationId xmlns:a16="http://schemas.microsoft.com/office/drawing/2014/main" id="{A5761098-A236-4FDB-AE1B-927F3E86F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4374" y="665718"/>
            <a:ext cx="198913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ext Placeholder 2">
            <a:extLst>
              <a:ext uri="{FF2B5EF4-FFF2-40B4-BE49-F238E27FC236}">
                <a16:creationId xmlns:a16="http://schemas.microsoft.com/office/drawing/2014/main" id="{67B3CAC4-520B-4C1E-B0BF-90366BD860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1441145"/>
              </p:ext>
            </p:extLst>
          </p:nvPr>
        </p:nvGraphicFramePr>
        <p:xfrm>
          <a:off x="1230316" y="2393288"/>
          <a:ext cx="9943196" cy="340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12557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CB5154A0-9EF4-0705-33D3-F462972FF1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4654760"/>
              </p:ext>
            </p:extLst>
          </p:nvPr>
        </p:nvGraphicFramePr>
        <p:xfrm>
          <a:off x="4552952" y="878890"/>
          <a:ext cx="6219250" cy="5294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BB62FA2-B3AF-4462-BF24-39EB4811BD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94381" y="2535236"/>
            <a:ext cx="2958570" cy="1893889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8B2332"/>
                </a:solidFill>
                <a:latin typeface="Adobe Devanagari" panose="02040503050201020203"/>
              </a:rPr>
              <a:t>Goals:</a:t>
            </a:r>
          </a:p>
        </p:txBody>
      </p:sp>
    </p:spTree>
    <p:extLst>
      <p:ext uri="{BB962C8B-B14F-4D97-AF65-F5344CB8AC3E}">
        <p14:creationId xmlns:p14="http://schemas.microsoft.com/office/powerpoint/2010/main" val="2498327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C132BE2-228D-485A-9229-FA0B7D09C5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7469" y="604292"/>
            <a:ext cx="6016395" cy="856941"/>
          </a:xfrm>
        </p:spPr>
        <p:txBody>
          <a:bodyPr>
            <a:normAutofit/>
          </a:bodyPr>
          <a:lstStyle/>
          <a:p>
            <a:pPr algn="ctr"/>
            <a:r>
              <a:rPr lang="en-US" sz="3600" b="1">
                <a:solidFill>
                  <a:srgbClr val="8B2332"/>
                </a:solidFill>
                <a:latin typeface="Adobe Devanagari" panose="02040503050201020203"/>
              </a:rPr>
              <a:t>Support Faculty Scholarship</a:t>
            </a:r>
            <a:endParaRPr lang="en-US" sz="3600" b="1" dirty="0">
              <a:solidFill>
                <a:srgbClr val="8B2332"/>
              </a:solidFill>
              <a:latin typeface="Adobe Devanagari" panose="02040503050201020203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62F2B8-06C8-457B-9E65-776AEC76F3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7" t="28332" r="3278" b="4524"/>
          <a:stretch/>
        </p:blipFill>
        <p:spPr>
          <a:xfrm>
            <a:off x="4262614" y="1532254"/>
            <a:ext cx="5217574" cy="48552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2112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38C366-9A7E-4491-A2E1-0B42D15AA2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067"/>
          <a:stretch/>
        </p:blipFill>
        <p:spPr>
          <a:xfrm>
            <a:off x="2225938" y="2355855"/>
            <a:ext cx="7563279" cy="4253570"/>
          </a:xfrm>
          <a:prstGeom prst="roundRect">
            <a:avLst/>
          </a:prstGeom>
          <a:effectLst>
            <a:softEdge rad="317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86272F8-8978-19FB-8793-799C68D79EE0}"/>
              </a:ext>
            </a:extLst>
          </p:cNvPr>
          <p:cNvSpPr txBox="1"/>
          <p:nvPr/>
        </p:nvSpPr>
        <p:spPr>
          <a:xfrm>
            <a:off x="1287263" y="601529"/>
            <a:ext cx="92682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8B2332"/>
                </a:solidFill>
                <a:latin typeface="Adobe Devanagari" panose="02040503050201020203"/>
              </a:rPr>
              <a:t>“We are working on building a robust, sustainable, compliant, and faculty-centered research program that is scalable.” -AC</a:t>
            </a:r>
          </a:p>
        </p:txBody>
      </p:sp>
    </p:spTree>
    <p:extLst>
      <p:ext uri="{BB962C8B-B14F-4D97-AF65-F5344CB8AC3E}">
        <p14:creationId xmlns:p14="http://schemas.microsoft.com/office/powerpoint/2010/main" val="858782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10728-2300-4FBE-9F61-C15FCDDCF84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639763"/>
            <a:ext cx="3571875" cy="357346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solidFill>
                  <a:srgbClr val="8B2332"/>
                </a:solidFill>
                <a:latin typeface="Adobe Devanagari" panose="02040503050201020203"/>
              </a:rPr>
              <a:t>Support From…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94F30C-E618-4986-3FD3-AC725278B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pic>
        <p:nvPicPr>
          <p:cNvPr id="4" name="Picture 3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22022B66-F426-4AF8-A3AC-7DAC56B662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2" b="6793"/>
          <a:stretch/>
        </p:blipFill>
        <p:spPr>
          <a:xfrm>
            <a:off x="3812989" y="1733921"/>
            <a:ext cx="7214616" cy="406825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57BD21-980C-880A-4AB2-C7C353A35781}"/>
              </a:ext>
            </a:extLst>
          </p:cNvPr>
          <p:cNvSpPr txBox="1"/>
          <p:nvPr/>
        </p:nvSpPr>
        <p:spPr>
          <a:xfrm>
            <a:off x="972135" y="856758"/>
            <a:ext cx="33024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8B2332"/>
                </a:solidFill>
                <a:latin typeface="Adobe Devanagari" panose="02040503050201020203"/>
              </a:rPr>
              <a:t>Support From…</a:t>
            </a:r>
          </a:p>
        </p:txBody>
      </p:sp>
    </p:spTree>
    <p:extLst>
      <p:ext uri="{BB962C8B-B14F-4D97-AF65-F5344CB8AC3E}">
        <p14:creationId xmlns:p14="http://schemas.microsoft.com/office/powerpoint/2010/main" val="166509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AAAE94E3-A7DB-4868-B1E3-E49703488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2EFA5B-80B5-D48A-CB48-298D4F7ECF4E}"/>
              </a:ext>
            </a:extLst>
          </p:cNvPr>
          <p:cNvSpPr txBox="1"/>
          <p:nvPr/>
        </p:nvSpPr>
        <p:spPr>
          <a:xfrm>
            <a:off x="589560" y="856180"/>
            <a:ext cx="5279408" cy="1128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solidFill>
                  <a:srgbClr val="8B2332"/>
                </a:solidFill>
                <a:latin typeface="Adobe Devanagari" panose="02040503050201020203"/>
                <a:ea typeface="+mj-ea"/>
                <a:cs typeface="+mj-cs"/>
              </a:rPr>
              <a:t>PI Academy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Rectangle 5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BFF47E-38A2-A092-BC48-E7A498DC330E}"/>
              </a:ext>
            </a:extLst>
          </p:cNvPr>
          <p:cNvSpPr txBox="1"/>
          <p:nvPr/>
        </p:nvSpPr>
        <p:spPr>
          <a:xfrm>
            <a:off x="590718" y="2330504"/>
            <a:ext cx="5505281" cy="4025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8B2332"/>
                </a:solidFill>
                <a:effectLst/>
                <a:latin typeface="Adobe Devanagari" panose="02040503050201020203"/>
              </a:rPr>
              <a:t>In the Spring of 2023, the Office of Research and Scholarship conducted Molloy University's inaugural Principal Investigator Academy for Research</a:t>
            </a:r>
            <a:r>
              <a:rPr lang="en-US" sz="2000" dirty="0">
                <a:solidFill>
                  <a:srgbClr val="8B2332"/>
                </a:solidFill>
                <a:latin typeface="Adobe Devanagari" panose="02040503050201020203"/>
              </a:rPr>
              <a:t> in a </a:t>
            </a:r>
            <a:r>
              <a:rPr lang="en-US" sz="2000" b="0" i="0" dirty="0">
                <a:solidFill>
                  <a:srgbClr val="8B2332"/>
                </a:solidFill>
                <a:effectLst/>
                <a:latin typeface="Adobe Devanagari" panose="02040503050201020203"/>
              </a:rPr>
              <a:t>workshop series</a:t>
            </a:r>
            <a:r>
              <a:rPr lang="en-US" sz="2000" dirty="0">
                <a:solidFill>
                  <a:srgbClr val="8B2332"/>
                </a:solidFill>
                <a:latin typeface="Adobe Devanagari" panose="02040503050201020203"/>
              </a:rPr>
              <a:t> with 6 participants.</a:t>
            </a:r>
            <a:endParaRPr lang="en-US" sz="2000" b="0" i="0" dirty="0">
              <a:solidFill>
                <a:srgbClr val="8B2332"/>
              </a:solidFill>
              <a:effectLst/>
              <a:latin typeface="Adobe Devanagari" panose="02040503050201020203"/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0" i="0" dirty="0">
              <a:solidFill>
                <a:srgbClr val="8B2332"/>
              </a:solidFill>
              <a:effectLst/>
              <a:latin typeface="Adobe Devanagari" panose="02040503050201020203"/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8B2332"/>
                </a:solidFill>
                <a:effectLst/>
                <a:latin typeface="Adobe Devanagari" panose="02040503050201020203"/>
              </a:rPr>
              <a:t>The inaugural cohort benefited from the Acade</a:t>
            </a:r>
            <a:r>
              <a:rPr lang="en-US" sz="2000" dirty="0">
                <a:solidFill>
                  <a:srgbClr val="8B2332"/>
                </a:solidFill>
                <a:latin typeface="Adobe Devanagari" panose="02040503050201020203"/>
              </a:rPr>
              <a:t>my and requested an additional 5 sessions held in the Fall of 2023.</a:t>
            </a:r>
            <a:endParaRPr lang="en-US" sz="2000" b="0" i="0" dirty="0">
              <a:solidFill>
                <a:srgbClr val="8B2332"/>
              </a:solidFill>
              <a:effectLst/>
              <a:latin typeface="Adobe Devanagari" panose="02040503050201020203"/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8B2332"/>
              </a:solidFill>
              <a:latin typeface="Adobe Devanagari" panose="02040503050201020203"/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8B2332"/>
                </a:solidFill>
                <a:latin typeface="Adobe Devanagari" panose="02040503050201020203"/>
              </a:rPr>
              <a:t>In the Spring of 2024, the Office of Research, Scholarship, and Graduate Studies held a second PI Academy with 8 participants. 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group of women holding certificates&#10;&#10;Description automatically generated">
            <a:extLst>
              <a:ext uri="{FF2B5EF4-FFF2-40B4-BE49-F238E27FC236}">
                <a16:creationId xmlns:a16="http://schemas.microsoft.com/office/drawing/2014/main" id="{D6F95AF2-1E43-3726-C8D0-4F0FE52988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640" t="26462" r="2083" b="17732"/>
          <a:stretch/>
        </p:blipFill>
        <p:spPr>
          <a:xfrm>
            <a:off x="6775636" y="856180"/>
            <a:ext cx="4545532" cy="2161713"/>
          </a:xfrm>
          <a:prstGeom prst="rect">
            <a:avLst/>
          </a:prstGeom>
        </p:spPr>
      </p:pic>
      <p:pic>
        <p:nvPicPr>
          <p:cNvPr id="12" name="Picture 11" descr="A group of people holding certificates">
            <a:extLst>
              <a:ext uri="{FF2B5EF4-FFF2-40B4-BE49-F238E27FC236}">
                <a16:creationId xmlns:a16="http://schemas.microsoft.com/office/drawing/2014/main" id="{7EB4783A-B4B3-DEA9-B6C9-DC0CA0D04E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53" t="18151" r="-3" b="16519"/>
          <a:stretch/>
        </p:blipFill>
        <p:spPr>
          <a:xfrm>
            <a:off x="6849686" y="3949001"/>
            <a:ext cx="4515161" cy="225758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7449126-38F7-E848-26F4-061B0961D3B1}"/>
              </a:ext>
            </a:extLst>
          </p:cNvPr>
          <p:cNvSpPr txBox="1"/>
          <p:nvPr/>
        </p:nvSpPr>
        <p:spPr>
          <a:xfrm>
            <a:off x="8405052" y="408373"/>
            <a:ext cx="1802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8B2332"/>
                </a:solidFill>
                <a:latin typeface="Adobe Devanagari" panose="02040503050201020203"/>
              </a:rPr>
              <a:t>Founding Cohort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726779-5353-9EC0-6DA3-E02FDE8C11AD}"/>
              </a:ext>
            </a:extLst>
          </p:cNvPr>
          <p:cNvSpPr txBox="1"/>
          <p:nvPr/>
        </p:nvSpPr>
        <p:spPr>
          <a:xfrm>
            <a:off x="8739771" y="3485150"/>
            <a:ext cx="1065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8B2332"/>
                </a:solidFill>
                <a:latin typeface="Adobe Devanagari" panose="02040503050201020203"/>
              </a:rPr>
              <a:t>Cohort II</a:t>
            </a:r>
          </a:p>
        </p:txBody>
      </p:sp>
    </p:spTree>
    <p:extLst>
      <p:ext uri="{BB962C8B-B14F-4D97-AF65-F5344CB8AC3E}">
        <p14:creationId xmlns:p14="http://schemas.microsoft.com/office/powerpoint/2010/main" val="1904547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AE9319C-CA4F-4E3D-AF1B-B8851DE717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1938" t="1940" r="11938" b="2143"/>
          <a:stretch/>
        </p:blipFill>
        <p:spPr>
          <a:xfrm>
            <a:off x="1540817" y="1863407"/>
            <a:ext cx="2930172" cy="3873269"/>
          </a:xfrm>
          <a:prstGeom prst="rect">
            <a:avLst/>
          </a:prstGeom>
          <a:effectLst>
            <a:softEdge rad="31750"/>
          </a:effectLst>
        </p:spPr>
      </p:pic>
      <p:sp useBgFill="1">
        <p:nvSpPr>
          <p:cNvPr id="2" name="Title 1">
            <a:extLst>
              <a:ext uri="{FF2B5EF4-FFF2-40B4-BE49-F238E27FC236}">
                <a16:creationId xmlns:a16="http://schemas.microsoft.com/office/drawing/2014/main" id="{7E9B33B5-4379-4B80-9751-9BF9A4EE2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1493" y="324613"/>
            <a:ext cx="6024298" cy="11064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rgbClr val="8B2332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Noyce Ambassadors Grant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6A716D-7F8C-4CB9-A351-54029CC239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09348" y="2298582"/>
            <a:ext cx="2956060" cy="3681593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924308-64C5-4143-813D-CDA263AF4E8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34" b="-4"/>
          <a:stretch/>
        </p:blipFill>
        <p:spPr>
          <a:xfrm>
            <a:off x="4973723" y="1863407"/>
            <a:ext cx="2930172" cy="3796604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3C7604D-06EF-4F38-9C10-58483B7FC5F9}"/>
              </a:ext>
            </a:extLst>
          </p:cNvPr>
          <p:cNvSpPr txBox="1"/>
          <p:nvPr/>
        </p:nvSpPr>
        <p:spPr>
          <a:xfrm>
            <a:off x="8309348" y="1863408"/>
            <a:ext cx="3130177" cy="3870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8B2332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PI</a:t>
            </a:r>
            <a:r>
              <a:rPr lang="en-US" sz="1600" dirty="0">
                <a:solidFill>
                  <a:srgbClr val="8B2332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: Audrey Cohan</a:t>
            </a:r>
          </a:p>
          <a:p>
            <a:r>
              <a:rPr lang="en-US" sz="1600" b="1" dirty="0">
                <a:solidFill>
                  <a:srgbClr val="8B2332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Co-PIs</a:t>
            </a:r>
            <a:r>
              <a:rPr lang="en-US" sz="1600" dirty="0">
                <a:solidFill>
                  <a:srgbClr val="8B2332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8B2332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Jodi Evans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8B2332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 John Tanacredi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8B2332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 Deborah Upton</a:t>
            </a:r>
          </a:p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rgbClr val="8B2332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Faculty Associates</a:t>
            </a:r>
            <a:r>
              <a:rPr lang="en-US" sz="1600" dirty="0">
                <a:solidFill>
                  <a:srgbClr val="8B2332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: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8B2332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Maureen Sanz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8B2332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Francine Wisnewski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rgbClr val="8B2332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*</a:t>
            </a:r>
            <a:r>
              <a:rPr lang="en-US" sz="1600" b="1" dirty="0">
                <a:solidFill>
                  <a:srgbClr val="8B2332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Faculty Mentor</a:t>
            </a:r>
            <a:r>
              <a:rPr lang="en-US" sz="1600" dirty="0">
                <a:solidFill>
                  <a:srgbClr val="8B2332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: Michael Marino</a:t>
            </a:r>
          </a:p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rgbClr val="8B2332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Researcher</a:t>
            </a:r>
            <a:r>
              <a:rPr lang="en-US" sz="1600" dirty="0">
                <a:solidFill>
                  <a:srgbClr val="8B2332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: Allison Roda</a:t>
            </a:r>
          </a:p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rgbClr val="8B2332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Master Teacher</a:t>
            </a:r>
            <a:r>
              <a:rPr lang="en-US" sz="1600" dirty="0">
                <a:solidFill>
                  <a:srgbClr val="8B2332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8B2332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Nicki Gonias</a:t>
            </a:r>
          </a:p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rgbClr val="8B2332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*Program Manager</a:t>
            </a:r>
            <a:r>
              <a:rPr lang="en-US" sz="1600" dirty="0">
                <a:solidFill>
                  <a:srgbClr val="8B2332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: Joyce Borelli</a:t>
            </a:r>
          </a:p>
        </p:txBody>
      </p:sp>
    </p:spTree>
    <p:extLst>
      <p:ext uri="{BB962C8B-B14F-4D97-AF65-F5344CB8AC3E}">
        <p14:creationId xmlns:p14="http://schemas.microsoft.com/office/powerpoint/2010/main" val="928630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7930</TotalTime>
  <Words>500</Words>
  <Application>Microsoft Macintosh PowerPoint</Application>
  <PresentationFormat>Widescreen</PresentationFormat>
  <Paragraphs>78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ＭＳ Ｐゴシック</vt:lpstr>
      <vt:lpstr>Adobe Devanagari</vt:lpstr>
      <vt:lpstr>Arial</vt:lpstr>
      <vt:lpstr>Calibri</vt:lpstr>
      <vt:lpstr>Calibri Light</vt:lpstr>
      <vt:lpstr>Office Theme</vt:lpstr>
      <vt:lpstr>Orientation for New Faculty at Molloy University</vt:lpstr>
      <vt:lpstr>INTRODUCTIONS, PLEASE! </vt:lpstr>
      <vt:lpstr>Office of Research, Scholarship, and Graduate Studies</vt:lpstr>
      <vt:lpstr>PowerPoint Presentation</vt:lpstr>
      <vt:lpstr>PowerPoint Presentation</vt:lpstr>
      <vt:lpstr>PowerPoint Presentation</vt:lpstr>
      <vt:lpstr>Support From…</vt:lpstr>
      <vt:lpstr>PowerPoint Presentation</vt:lpstr>
      <vt:lpstr>Noyce Ambassadors Grant</vt:lpstr>
      <vt:lpstr>PowerPoint Presentation</vt:lpstr>
      <vt:lpstr> Senior Director of Grants  and Sponsored Programs:  Dr. Sherry Radowitz  Associate Director of Grants and Sponsored Programs:  Deborah Waldron  Grants and Research Specialist: Kristin Maccarrone  </vt:lpstr>
      <vt:lpstr>Grants Toolkit </vt:lpstr>
      <vt:lpstr>Introduction/Organizational Background</vt:lpstr>
      <vt:lpstr>Funding Sources and Structure</vt:lpstr>
      <vt:lpstr>       Wonderings? </vt:lpstr>
      <vt:lpstr>PowerPoint Presentation</vt:lpstr>
    </vt:vector>
  </TitlesOfParts>
  <Company>Molloy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Orientation for New Molloy College Faculty</dc:title>
  <dc:creator>Audrey Cohan</dc:creator>
  <cp:lastModifiedBy>Joyce Borelli</cp:lastModifiedBy>
  <cp:revision>93</cp:revision>
  <dcterms:created xsi:type="dcterms:W3CDTF">2019-03-26T13:54:57Z</dcterms:created>
  <dcterms:modified xsi:type="dcterms:W3CDTF">2024-08-20T16:33:50Z</dcterms:modified>
</cp:coreProperties>
</file>