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60" r:id="rId5"/>
    <p:sldMasterId id="2147483676" r:id="rId6"/>
    <p:sldMasterId id="2147483648" r:id="rId7"/>
  </p:sldMasterIdLst>
  <p:notesMasterIdLst>
    <p:notesMasterId r:id="rId16"/>
  </p:notesMasterIdLst>
  <p:sldIdLst>
    <p:sldId id="256" r:id="rId8"/>
    <p:sldId id="364" r:id="rId9"/>
    <p:sldId id="367" r:id="rId10"/>
    <p:sldId id="371" r:id="rId11"/>
    <p:sldId id="366" r:id="rId12"/>
    <p:sldId id="370" r:id="rId13"/>
    <p:sldId id="259" r:id="rId14"/>
    <p:sldId id="368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EE7420-776E-4E8B-A14D-37CF1FE07773}" v="1185" dt="2025-08-26T20:46:09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8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3B72B7-0B23-46C8-BBC5-ACBC2F35986B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7A204E93-46BF-4EDE-A4F4-1568BA0EFF2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Dedicated to student success</a:t>
          </a:r>
          <a:endParaRPr lang="en-US"/>
        </a:p>
      </dgm:t>
    </dgm:pt>
    <dgm:pt modelId="{0A601FDC-C574-4ADB-A529-2B68D11A30CA}" type="parTrans" cxnId="{8AB1C7A1-66FF-45CD-B321-32BA9594FCC9}">
      <dgm:prSet/>
      <dgm:spPr/>
      <dgm:t>
        <a:bodyPr/>
        <a:lstStyle/>
        <a:p>
          <a:endParaRPr lang="en-US"/>
        </a:p>
      </dgm:t>
    </dgm:pt>
    <dgm:pt modelId="{A12C2545-73AF-437A-89AD-3F4441E7E42A}" type="sibTrans" cxnId="{8AB1C7A1-66FF-45CD-B321-32BA9594FCC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9354C01-3182-478B-A82B-B85C69EACC6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Engaged teacher-scholars</a:t>
          </a:r>
          <a:endParaRPr lang="en-US"/>
        </a:p>
      </dgm:t>
    </dgm:pt>
    <dgm:pt modelId="{40CB7A60-A79B-416C-AF2C-EBFEC36AB7A6}" type="parTrans" cxnId="{2EA17D87-077D-4BF0-B937-6C92E0FCEDCA}">
      <dgm:prSet/>
      <dgm:spPr/>
      <dgm:t>
        <a:bodyPr/>
        <a:lstStyle/>
        <a:p>
          <a:endParaRPr lang="en-US"/>
        </a:p>
      </dgm:t>
    </dgm:pt>
    <dgm:pt modelId="{3A9D8D2F-F6CB-4C88-BE0A-DBD5A72FEACC}" type="sibTrans" cxnId="{2EA17D87-077D-4BF0-B937-6C92E0FCEDC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7B0FEEC-7889-4C8D-BEFE-37BF4565A6D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Caring, supportive</a:t>
          </a:r>
          <a:endParaRPr lang="en-US"/>
        </a:p>
      </dgm:t>
    </dgm:pt>
    <dgm:pt modelId="{0A84AEE1-912C-435C-936E-1B4798AC7495}" type="parTrans" cxnId="{EAB95A6D-2CDD-432A-B8D2-DB5D645B314B}">
      <dgm:prSet/>
      <dgm:spPr/>
      <dgm:t>
        <a:bodyPr/>
        <a:lstStyle/>
        <a:p>
          <a:endParaRPr lang="en-US"/>
        </a:p>
      </dgm:t>
    </dgm:pt>
    <dgm:pt modelId="{B4997A04-2B26-465D-9097-BCE2442B4F2C}" type="sibTrans" cxnId="{EAB95A6D-2CDD-432A-B8D2-DB5D645B314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A8DE522-C092-456C-9E4F-7F36C7FCD7D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Engaged in the community</a:t>
          </a:r>
          <a:endParaRPr lang="en-US"/>
        </a:p>
      </dgm:t>
    </dgm:pt>
    <dgm:pt modelId="{44618AF7-DF54-41D2-B236-5E9ED254C1AA}" type="parTrans" cxnId="{AC4C8B4A-94C8-42F0-BC7B-2DA312C67254}">
      <dgm:prSet/>
      <dgm:spPr/>
      <dgm:t>
        <a:bodyPr/>
        <a:lstStyle/>
        <a:p>
          <a:endParaRPr lang="en-US"/>
        </a:p>
      </dgm:t>
    </dgm:pt>
    <dgm:pt modelId="{8F0312B5-57D0-487F-88EA-C5E369EFE10C}" type="sibTrans" cxnId="{AC4C8B4A-94C8-42F0-BC7B-2DA312C67254}">
      <dgm:prSet/>
      <dgm:spPr/>
      <dgm:t>
        <a:bodyPr/>
        <a:lstStyle/>
        <a:p>
          <a:endParaRPr lang="en-US"/>
        </a:p>
      </dgm:t>
    </dgm:pt>
    <dgm:pt modelId="{373FE765-B7A0-45A2-A6E2-096247A3F027}" type="pres">
      <dgm:prSet presAssocID="{E33B72B7-0B23-46C8-BBC5-ACBC2F35986B}" presName="root" presStyleCnt="0">
        <dgm:presLayoutVars>
          <dgm:dir/>
          <dgm:resizeHandles val="exact"/>
        </dgm:presLayoutVars>
      </dgm:prSet>
      <dgm:spPr/>
    </dgm:pt>
    <dgm:pt modelId="{838C6817-EE97-4584-B9D8-FEA4043F0FEC}" type="pres">
      <dgm:prSet presAssocID="{E33B72B7-0B23-46C8-BBC5-ACBC2F35986B}" presName="container" presStyleCnt="0">
        <dgm:presLayoutVars>
          <dgm:dir/>
          <dgm:resizeHandles val="exact"/>
        </dgm:presLayoutVars>
      </dgm:prSet>
      <dgm:spPr/>
    </dgm:pt>
    <dgm:pt modelId="{51285497-99C2-4FB8-851A-AAA9CE40C5C2}" type="pres">
      <dgm:prSet presAssocID="{7A204E93-46BF-4EDE-A4F4-1568BA0EFF20}" presName="compNode" presStyleCnt="0"/>
      <dgm:spPr/>
    </dgm:pt>
    <dgm:pt modelId="{0F6C1850-B223-4AAC-B502-7246184115A0}" type="pres">
      <dgm:prSet presAssocID="{7A204E93-46BF-4EDE-A4F4-1568BA0EFF20}" presName="iconBgRect" presStyleLbl="bgShp" presStyleIdx="0" presStyleCnt="4"/>
      <dgm:spPr/>
    </dgm:pt>
    <dgm:pt modelId="{103735EE-851D-45F7-8786-62CB29659599}" type="pres">
      <dgm:prSet presAssocID="{7A204E93-46BF-4EDE-A4F4-1568BA0EFF2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DD85DA05-38A6-49DE-9B46-ED4BEA90AE79}" type="pres">
      <dgm:prSet presAssocID="{7A204E93-46BF-4EDE-A4F4-1568BA0EFF20}" presName="spaceRect" presStyleCnt="0"/>
      <dgm:spPr/>
    </dgm:pt>
    <dgm:pt modelId="{A0BF7AEE-0C8B-4A79-84A1-E8EBC6C1C535}" type="pres">
      <dgm:prSet presAssocID="{7A204E93-46BF-4EDE-A4F4-1568BA0EFF20}" presName="textRect" presStyleLbl="revTx" presStyleIdx="0" presStyleCnt="4">
        <dgm:presLayoutVars>
          <dgm:chMax val="1"/>
          <dgm:chPref val="1"/>
        </dgm:presLayoutVars>
      </dgm:prSet>
      <dgm:spPr/>
    </dgm:pt>
    <dgm:pt modelId="{024DEEC6-3F42-4038-B94F-A1E3CB17AF06}" type="pres">
      <dgm:prSet presAssocID="{A12C2545-73AF-437A-89AD-3F4441E7E42A}" presName="sibTrans" presStyleLbl="sibTrans2D1" presStyleIdx="0" presStyleCnt="0"/>
      <dgm:spPr/>
    </dgm:pt>
    <dgm:pt modelId="{0CED6995-CFBB-4889-8968-C632FDCB660F}" type="pres">
      <dgm:prSet presAssocID="{F9354C01-3182-478B-A82B-B85C69EACC6D}" presName="compNode" presStyleCnt="0"/>
      <dgm:spPr/>
    </dgm:pt>
    <dgm:pt modelId="{B8D7C6DA-CDCB-4239-80E1-85B6126755F2}" type="pres">
      <dgm:prSet presAssocID="{F9354C01-3182-478B-A82B-B85C69EACC6D}" presName="iconBgRect" presStyleLbl="bgShp" presStyleIdx="1" presStyleCnt="4"/>
      <dgm:spPr/>
    </dgm:pt>
    <dgm:pt modelId="{E6DF50CE-D067-478F-BE2A-46A259F151E8}" type="pres">
      <dgm:prSet presAssocID="{F9354C01-3182-478B-A82B-B85C69EACC6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6C562206-7D75-4031-BF50-A1877CF438CD}" type="pres">
      <dgm:prSet presAssocID="{F9354C01-3182-478B-A82B-B85C69EACC6D}" presName="spaceRect" presStyleCnt="0"/>
      <dgm:spPr/>
    </dgm:pt>
    <dgm:pt modelId="{3EF5864E-C8E2-4CAC-A9B2-0B602ACD577A}" type="pres">
      <dgm:prSet presAssocID="{F9354C01-3182-478B-A82B-B85C69EACC6D}" presName="textRect" presStyleLbl="revTx" presStyleIdx="1" presStyleCnt="4">
        <dgm:presLayoutVars>
          <dgm:chMax val="1"/>
          <dgm:chPref val="1"/>
        </dgm:presLayoutVars>
      </dgm:prSet>
      <dgm:spPr/>
    </dgm:pt>
    <dgm:pt modelId="{05CB2035-B310-498F-A098-5FF6E8BA8CBD}" type="pres">
      <dgm:prSet presAssocID="{3A9D8D2F-F6CB-4C88-BE0A-DBD5A72FEACC}" presName="sibTrans" presStyleLbl="sibTrans2D1" presStyleIdx="0" presStyleCnt="0"/>
      <dgm:spPr/>
    </dgm:pt>
    <dgm:pt modelId="{02BCFDAA-BD7C-4345-A5DD-E46AAADA4516}" type="pres">
      <dgm:prSet presAssocID="{77B0FEEC-7889-4C8D-BEFE-37BF4565A6DD}" presName="compNode" presStyleCnt="0"/>
      <dgm:spPr/>
    </dgm:pt>
    <dgm:pt modelId="{D8471079-778A-46A6-9060-1CC725A0EA10}" type="pres">
      <dgm:prSet presAssocID="{77B0FEEC-7889-4C8D-BEFE-37BF4565A6DD}" presName="iconBgRect" presStyleLbl="bgShp" presStyleIdx="2" presStyleCnt="4"/>
      <dgm:spPr/>
    </dgm:pt>
    <dgm:pt modelId="{1409FF19-D242-4CE0-BC80-8D43CCB58B07}" type="pres">
      <dgm:prSet presAssocID="{77B0FEEC-7889-4C8D-BEFE-37BF4565A6D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B20611DE-C3E4-4C9F-9B36-F5D348953F84}" type="pres">
      <dgm:prSet presAssocID="{77B0FEEC-7889-4C8D-BEFE-37BF4565A6DD}" presName="spaceRect" presStyleCnt="0"/>
      <dgm:spPr/>
    </dgm:pt>
    <dgm:pt modelId="{8F07013A-65D1-4F02-A205-20638AF1F2FC}" type="pres">
      <dgm:prSet presAssocID="{77B0FEEC-7889-4C8D-BEFE-37BF4565A6DD}" presName="textRect" presStyleLbl="revTx" presStyleIdx="2" presStyleCnt="4">
        <dgm:presLayoutVars>
          <dgm:chMax val="1"/>
          <dgm:chPref val="1"/>
        </dgm:presLayoutVars>
      </dgm:prSet>
      <dgm:spPr/>
    </dgm:pt>
    <dgm:pt modelId="{B4E8043D-F96E-4926-B4CB-253AA6083BAC}" type="pres">
      <dgm:prSet presAssocID="{B4997A04-2B26-465D-9097-BCE2442B4F2C}" presName="sibTrans" presStyleLbl="sibTrans2D1" presStyleIdx="0" presStyleCnt="0"/>
      <dgm:spPr/>
    </dgm:pt>
    <dgm:pt modelId="{F64DF35A-A57C-49ED-91CB-AB99611EDFBB}" type="pres">
      <dgm:prSet presAssocID="{9A8DE522-C092-456C-9E4F-7F36C7FCD7D0}" presName="compNode" presStyleCnt="0"/>
      <dgm:spPr/>
    </dgm:pt>
    <dgm:pt modelId="{A9AC9102-2BF9-485B-BB12-FE6AEADEDBF5}" type="pres">
      <dgm:prSet presAssocID="{9A8DE522-C092-456C-9E4F-7F36C7FCD7D0}" presName="iconBgRect" presStyleLbl="bgShp" presStyleIdx="3" presStyleCnt="4"/>
      <dgm:spPr/>
    </dgm:pt>
    <dgm:pt modelId="{82781F19-CFC7-43CF-8B27-8A9A0A0F9170}" type="pres">
      <dgm:prSet presAssocID="{9A8DE522-C092-456C-9E4F-7F36C7FCD7D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3F06DC46-7304-47B3-9200-6BB7B665290D}" type="pres">
      <dgm:prSet presAssocID="{9A8DE522-C092-456C-9E4F-7F36C7FCD7D0}" presName="spaceRect" presStyleCnt="0"/>
      <dgm:spPr/>
    </dgm:pt>
    <dgm:pt modelId="{33493475-BA91-4EEF-81F4-EF12DCB139E1}" type="pres">
      <dgm:prSet presAssocID="{9A8DE522-C092-456C-9E4F-7F36C7FCD7D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1AA9A0C-718C-4614-B6AE-FBB31962FB28}" type="presOf" srcId="{F9354C01-3182-478B-A82B-B85C69EACC6D}" destId="{3EF5864E-C8E2-4CAC-A9B2-0B602ACD577A}" srcOrd="0" destOrd="0" presId="urn:microsoft.com/office/officeart/2018/2/layout/IconCircleList"/>
    <dgm:cxn modelId="{AC4C8B4A-94C8-42F0-BC7B-2DA312C67254}" srcId="{E33B72B7-0B23-46C8-BBC5-ACBC2F35986B}" destId="{9A8DE522-C092-456C-9E4F-7F36C7FCD7D0}" srcOrd="3" destOrd="0" parTransId="{44618AF7-DF54-41D2-B236-5E9ED254C1AA}" sibTransId="{8F0312B5-57D0-487F-88EA-C5E369EFE10C}"/>
    <dgm:cxn modelId="{EAB95A6D-2CDD-432A-B8D2-DB5D645B314B}" srcId="{E33B72B7-0B23-46C8-BBC5-ACBC2F35986B}" destId="{77B0FEEC-7889-4C8D-BEFE-37BF4565A6DD}" srcOrd="2" destOrd="0" parTransId="{0A84AEE1-912C-435C-936E-1B4798AC7495}" sibTransId="{B4997A04-2B26-465D-9097-BCE2442B4F2C}"/>
    <dgm:cxn modelId="{9C20A55A-76AC-465F-9735-D5864D2F854E}" type="presOf" srcId="{9A8DE522-C092-456C-9E4F-7F36C7FCD7D0}" destId="{33493475-BA91-4EEF-81F4-EF12DCB139E1}" srcOrd="0" destOrd="0" presId="urn:microsoft.com/office/officeart/2018/2/layout/IconCircleList"/>
    <dgm:cxn modelId="{EF0E4F7F-ADD9-424E-9A42-FEB55CAB0A42}" type="presOf" srcId="{77B0FEEC-7889-4C8D-BEFE-37BF4565A6DD}" destId="{8F07013A-65D1-4F02-A205-20638AF1F2FC}" srcOrd="0" destOrd="0" presId="urn:microsoft.com/office/officeart/2018/2/layout/IconCircleList"/>
    <dgm:cxn modelId="{2EA17D87-077D-4BF0-B937-6C92E0FCEDCA}" srcId="{E33B72B7-0B23-46C8-BBC5-ACBC2F35986B}" destId="{F9354C01-3182-478B-A82B-B85C69EACC6D}" srcOrd="1" destOrd="0" parTransId="{40CB7A60-A79B-416C-AF2C-EBFEC36AB7A6}" sibTransId="{3A9D8D2F-F6CB-4C88-BE0A-DBD5A72FEACC}"/>
    <dgm:cxn modelId="{C1A9C18F-E295-46C6-90F8-8DC5184F0446}" type="presOf" srcId="{B4997A04-2B26-465D-9097-BCE2442B4F2C}" destId="{B4E8043D-F96E-4926-B4CB-253AA6083BAC}" srcOrd="0" destOrd="0" presId="urn:microsoft.com/office/officeart/2018/2/layout/IconCircleList"/>
    <dgm:cxn modelId="{33A6FD8F-4516-49D4-8581-DE91B8A189E1}" type="presOf" srcId="{7A204E93-46BF-4EDE-A4F4-1568BA0EFF20}" destId="{A0BF7AEE-0C8B-4A79-84A1-E8EBC6C1C535}" srcOrd="0" destOrd="0" presId="urn:microsoft.com/office/officeart/2018/2/layout/IconCircleList"/>
    <dgm:cxn modelId="{A956C69B-73A0-4251-8C8D-8EFD5DA77A59}" type="presOf" srcId="{A12C2545-73AF-437A-89AD-3F4441E7E42A}" destId="{024DEEC6-3F42-4038-B94F-A1E3CB17AF06}" srcOrd="0" destOrd="0" presId="urn:microsoft.com/office/officeart/2018/2/layout/IconCircleList"/>
    <dgm:cxn modelId="{8AB1C7A1-66FF-45CD-B321-32BA9594FCC9}" srcId="{E33B72B7-0B23-46C8-BBC5-ACBC2F35986B}" destId="{7A204E93-46BF-4EDE-A4F4-1568BA0EFF20}" srcOrd="0" destOrd="0" parTransId="{0A601FDC-C574-4ADB-A529-2B68D11A30CA}" sibTransId="{A12C2545-73AF-437A-89AD-3F4441E7E42A}"/>
    <dgm:cxn modelId="{9CD418A9-5077-488F-AA13-C8A414E67F5E}" type="presOf" srcId="{E33B72B7-0B23-46C8-BBC5-ACBC2F35986B}" destId="{373FE765-B7A0-45A2-A6E2-096247A3F027}" srcOrd="0" destOrd="0" presId="urn:microsoft.com/office/officeart/2018/2/layout/IconCircleList"/>
    <dgm:cxn modelId="{BF053AF5-2F09-498F-A3E6-7EFE5DD94F38}" type="presOf" srcId="{3A9D8D2F-F6CB-4C88-BE0A-DBD5A72FEACC}" destId="{05CB2035-B310-498F-A098-5FF6E8BA8CBD}" srcOrd="0" destOrd="0" presId="urn:microsoft.com/office/officeart/2018/2/layout/IconCircleList"/>
    <dgm:cxn modelId="{66CD8D40-E5C6-4E4D-9828-E516EF97455C}" type="presParOf" srcId="{373FE765-B7A0-45A2-A6E2-096247A3F027}" destId="{838C6817-EE97-4584-B9D8-FEA4043F0FEC}" srcOrd="0" destOrd="0" presId="urn:microsoft.com/office/officeart/2018/2/layout/IconCircleList"/>
    <dgm:cxn modelId="{DF231641-12F8-408A-8441-64735C307B3B}" type="presParOf" srcId="{838C6817-EE97-4584-B9D8-FEA4043F0FEC}" destId="{51285497-99C2-4FB8-851A-AAA9CE40C5C2}" srcOrd="0" destOrd="0" presId="urn:microsoft.com/office/officeart/2018/2/layout/IconCircleList"/>
    <dgm:cxn modelId="{8271540A-0C8D-4D7A-B18B-568353F2088F}" type="presParOf" srcId="{51285497-99C2-4FB8-851A-AAA9CE40C5C2}" destId="{0F6C1850-B223-4AAC-B502-7246184115A0}" srcOrd="0" destOrd="0" presId="urn:microsoft.com/office/officeart/2018/2/layout/IconCircleList"/>
    <dgm:cxn modelId="{DC920949-D128-4E20-9564-DCD635DB99DA}" type="presParOf" srcId="{51285497-99C2-4FB8-851A-AAA9CE40C5C2}" destId="{103735EE-851D-45F7-8786-62CB29659599}" srcOrd="1" destOrd="0" presId="urn:microsoft.com/office/officeart/2018/2/layout/IconCircleList"/>
    <dgm:cxn modelId="{B24E5B3A-DE27-4B6D-9C2D-8DF784226290}" type="presParOf" srcId="{51285497-99C2-4FB8-851A-AAA9CE40C5C2}" destId="{DD85DA05-38A6-49DE-9B46-ED4BEA90AE79}" srcOrd="2" destOrd="0" presId="urn:microsoft.com/office/officeart/2018/2/layout/IconCircleList"/>
    <dgm:cxn modelId="{3B699C60-96BC-4121-B780-8344AD18ACFA}" type="presParOf" srcId="{51285497-99C2-4FB8-851A-AAA9CE40C5C2}" destId="{A0BF7AEE-0C8B-4A79-84A1-E8EBC6C1C535}" srcOrd="3" destOrd="0" presId="urn:microsoft.com/office/officeart/2018/2/layout/IconCircleList"/>
    <dgm:cxn modelId="{47ECD63D-6CF6-4279-A9C5-1C8785EA4032}" type="presParOf" srcId="{838C6817-EE97-4584-B9D8-FEA4043F0FEC}" destId="{024DEEC6-3F42-4038-B94F-A1E3CB17AF06}" srcOrd="1" destOrd="0" presId="urn:microsoft.com/office/officeart/2018/2/layout/IconCircleList"/>
    <dgm:cxn modelId="{AB10F1AD-95B6-430A-8B5A-F4368C741FE9}" type="presParOf" srcId="{838C6817-EE97-4584-B9D8-FEA4043F0FEC}" destId="{0CED6995-CFBB-4889-8968-C632FDCB660F}" srcOrd="2" destOrd="0" presId="urn:microsoft.com/office/officeart/2018/2/layout/IconCircleList"/>
    <dgm:cxn modelId="{30F052FD-3C0D-47A0-9892-73C84D17D1B7}" type="presParOf" srcId="{0CED6995-CFBB-4889-8968-C632FDCB660F}" destId="{B8D7C6DA-CDCB-4239-80E1-85B6126755F2}" srcOrd="0" destOrd="0" presId="urn:microsoft.com/office/officeart/2018/2/layout/IconCircleList"/>
    <dgm:cxn modelId="{5A8C663F-F54E-4127-87FE-375EDB21CC8E}" type="presParOf" srcId="{0CED6995-CFBB-4889-8968-C632FDCB660F}" destId="{E6DF50CE-D067-478F-BE2A-46A259F151E8}" srcOrd="1" destOrd="0" presId="urn:microsoft.com/office/officeart/2018/2/layout/IconCircleList"/>
    <dgm:cxn modelId="{8479DFCF-F2E0-42E3-884D-2FF356E8E81A}" type="presParOf" srcId="{0CED6995-CFBB-4889-8968-C632FDCB660F}" destId="{6C562206-7D75-4031-BF50-A1877CF438CD}" srcOrd="2" destOrd="0" presId="urn:microsoft.com/office/officeart/2018/2/layout/IconCircleList"/>
    <dgm:cxn modelId="{89ED1E45-D4ED-4EFF-8C25-28665A34D670}" type="presParOf" srcId="{0CED6995-CFBB-4889-8968-C632FDCB660F}" destId="{3EF5864E-C8E2-4CAC-A9B2-0B602ACD577A}" srcOrd="3" destOrd="0" presId="urn:microsoft.com/office/officeart/2018/2/layout/IconCircleList"/>
    <dgm:cxn modelId="{753B1191-95C7-4D35-8A39-ACDFED48542B}" type="presParOf" srcId="{838C6817-EE97-4584-B9D8-FEA4043F0FEC}" destId="{05CB2035-B310-498F-A098-5FF6E8BA8CBD}" srcOrd="3" destOrd="0" presId="urn:microsoft.com/office/officeart/2018/2/layout/IconCircleList"/>
    <dgm:cxn modelId="{FE503CA9-C81F-48EF-B474-EACF7756DC75}" type="presParOf" srcId="{838C6817-EE97-4584-B9D8-FEA4043F0FEC}" destId="{02BCFDAA-BD7C-4345-A5DD-E46AAADA4516}" srcOrd="4" destOrd="0" presId="urn:microsoft.com/office/officeart/2018/2/layout/IconCircleList"/>
    <dgm:cxn modelId="{C3899F9F-D015-4BF4-80E3-4817DABB0204}" type="presParOf" srcId="{02BCFDAA-BD7C-4345-A5DD-E46AAADA4516}" destId="{D8471079-778A-46A6-9060-1CC725A0EA10}" srcOrd="0" destOrd="0" presId="urn:microsoft.com/office/officeart/2018/2/layout/IconCircleList"/>
    <dgm:cxn modelId="{751CE458-2822-48B9-A891-6C16499B0FEA}" type="presParOf" srcId="{02BCFDAA-BD7C-4345-A5DD-E46AAADA4516}" destId="{1409FF19-D242-4CE0-BC80-8D43CCB58B07}" srcOrd="1" destOrd="0" presId="urn:microsoft.com/office/officeart/2018/2/layout/IconCircleList"/>
    <dgm:cxn modelId="{53811076-5CA5-4E45-B5A3-A8858094E661}" type="presParOf" srcId="{02BCFDAA-BD7C-4345-A5DD-E46AAADA4516}" destId="{B20611DE-C3E4-4C9F-9B36-F5D348953F84}" srcOrd="2" destOrd="0" presId="urn:microsoft.com/office/officeart/2018/2/layout/IconCircleList"/>
    <dgm:cxn modelId="{0060A97D-B79E-458D-ABBC-FF98F63F9921}" type="presParOf" srcId="{02BCFDAA-BD7C-4345-A5DD-E46AAADA4516}" destId="{8F07013A-65D1-4F02-A205-20638AF1F2FC}" srcOrd="3" destOrd="0" presId="urn:microsoft.com/office/officeart/2018/2/layout/IconCircleList"/>
    <dgm:cxn modelId="{FBAC1E16-8218-4135-A428-D3F0976FD251}" type="presParOf" srcId="{838C6817-EE97-4584-B9D8-FEA4043F0FEC}" destId="{B4E8043D-F96E-4926-B4CB-253AA6083BAC}" srcOrd="5" destOrd="0" presId="urn:microsoft.com/office/officeart/2018/2/layout/IconCircleList"/>
    <dgm:cxn modelId="{ECDD07B2-7383-4A62-B5F3-B238A5F78EB6}" type="presParOf" srcId="{838C6817-EE97-4584-B9D8-FEA4043F0FEC}" destId="{F64DF35A-A57C-49ED-91CB-AB99611EDFBB}" srcOrd="6" destOrd="0" presId="urn:microsoft.com/office/officeart/2018/2/layout/IconCircleList"/>
    <dgm:cxn modelId="{14D550B6-F02C-4CB1-84D6-1A4B30D6A4B4}" type="presParOf" srcId="{F64DF35A-A57C-49ED-91CB-AB99611EDFBB}" destId="{A9AC9102-2BF9-485B-BB12-FE6AEADEDBF5}" srcOrd="0" destOrd="0" presId="urn:microsoft.com/office/officeart/2018/2/layout/IconCircleList"/>
    <dgm:cxn modelId="{3AE48B9A-2A58-4B33-B674-DA5D07ADACAB}" type="presParOf" srcId="{F64DF35A-A57C-49ED-91CB-AB99611EDFBB}" destId="{82781F19-CFC7-43CF-8B27-8A9A0A0F9170}" srcOrd="1" destOrd="0" presId="urn:microsoft.com/office/officeart/2018/2/layout/IconCircleList"/>
    <dgm:cxn modelId="{EA0711B2-DD6C-49E5-B9C9-A4E2B629DBDC}" type="presParOf" srcId="{F64DF35A-A57C-49ED-91CB-AB99611EDFBB}" destId="{3F06DC46-7304-47B3-9200-6BB7B665290D}" srcOrd="2" destOrd="0" presId="urn:microsoft.com/office/officeart/2018/2/layout/IconCircleList"/>
    <dgm:cxn modelId="{5FB8D2EA-184D-404B-A1A0-22C0C52CAE04}" type="presParOf" srcId="{F64DF35A-A57C-49ED-91CB-AB99611EDFBB}" destId="{33493475-BA91-4EEF-81F4-EF12DCB139E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ED1621-CEB2-4940-A8E0-2E240AE9E47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E45E09-F63A-4D64-B7BC-A981EEA90502}">
      <dgm:prSet phldrT="[Text]"/>
      <dgm:spPr/>
      <dgm:t>
        <a:bodyPr/>
        <a:lstStyle/>
        <a:p>
          <a:r>
            <a:rPr lang="en-US"/>
            <a:t>Provost and Vice President for Academic Affairs</a:t>
          </a:r>
        </a:p>
      </dgm:t>
    </dgm:pt>
    <dgm:pt modelId="{6AF3C7EA-7C7B-416C-A02D-0CB0647889E0}" type="parTrans" cxnId="{F9989AAF-31F4-4658-A9DD-9B57D0CB9E2B}">
      <dgm:prSet/>
      <dgm:spPr/>
      <dgm:t>
        <a:bodyPr/>
        <a:lstStyle/>
        <a:p>
          <a:endParaRPr lang="en-US"/>
        </a:p>
      </dgm:t>
    </dgm:pt>
    <dgm:pt modelId="{02485ED4-82AB-49D8-A9B1-B922037EC402}" type="sibTrans" cxnId="{F9989AAF-31F4-4658-A9DD-9B57D0CB9E2B}">
      <dgm:prSet/>
      <dgm:spPr/>
      <dgm:t>
        <a:bodyPr/>
        <a:lstStyle/>
        <a:p>
          <a:endParaRPr lang="en-US"/>
        </a:p>
      </dgm:t>
    </dgm:pt>
    <dgm:pt modelId="{E66E84A9-A0E5-4916-A14F-3AAFA165E424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dirty="0"/>
            <a:t>Assistant Provost, Planning and Strategic Analysis</a:t>
          </a:r>
        </a:p>
      </dgm:t>
    </dgm:pt>
    <dgm:pt modelId="{6A91C20B-245E-4634-B2C9-7B92274DCC25}" type="parTrans" cxnId="{D906B54F-EE49-4B46-9043-F2EE192223E4}">
      <dgm:prSet/>
      <dgm:spPr/>
      <dgm:t>
        <a:bodyPr/>
        <a:lstStyle/>
        <a:p>
          <a:endParaRPr lang="en-US"/>
        </a:p>
      </dgm:t>
    </dgm:pt>
    <dgm:pt modelId="{53C91A0F-B18D-4EED-A022-8816FD703BDD}" type="sibTrans" cxnId="{D906B54F-EE49-4B46-9043-F2EE192223E4}">
      <dgm:prSet/>
      <dgm:spPr/>
      <dgm:t>
        <a:bodyPr/>
        <a:lstStyle/>
        <a:p>
          <a:endParaRPr lang="en-US"/>
        </a:p>
      </dgm:t>
    </dgm:pt>
    <dgm:pt modelId="{60F6C8B4-AE65-4D7C-BE1A-10CD610A18BD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/>
            <a:t>Planning &amp; Institutional Assessment</a:t>
          </a:r>
        </a:p>
      </dgm:t>
    </dgm:pt>
    <dgm:pt modelId="{D2EC58F1-3E58-4A64-B954-A730046F9A49}" type="parTrans" cxnId="{B68193CB-9DDB-4D9A-95DE-1CBB91691D1E}">
      <dgm:prSet/>
      <dgm:spPr/>
      <dgm:t>
        <a:bodyPr/>
        <a:lstStyle/>
        <a:p>
          <a:endParaRPr lang="en-US"/>
        </a:p>
      </dgm:t>
    </dgm:pt>
    <dgm:pt modelId="{F88BDDE8-7FB7-4A8A-9540-11480EAB42BC}" type="sibTrans" cxnId="{B68193CB-9DDB-4D9A-95DE-1CBB91691D1E}">
      <dgm:prSet/>
      <dgm:spPr/>
      <dgm:t>
        <a:bodyPr/>
        <a:lstStyle/>
        <a:p>
          <a:endParaRPr lang="en-US"/>
        </a:p>
      </dgm:t>
    </dgm:pt>
    <dgm:pt modelId="{37CDBEDA-FC72-4622-9A1B-9C7C5735C693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/>
            <a:t>Institutional Research &amp; Data Analytics</a:t>
          </a:r>
        </a:p>
      </dgm:t>
    </dgm:pt>
    <dgm:pt modelId="{03400885-98D9-4205-A37B-C58BFF13799F}" type="parTrans" cxnId="{36DF8D40-B28C-40DA-8812-62FD86C48036}">
      <dgm:prSet/>
      <dgm:spPr/>
      <dgm:t>
        <a:bodyPr/>
        <a:lstStyle/>
        <a:p>
          <a:endParaRPr lang="en-US"/>
        </a:p>
      </dgm:t>
    </dgm:pt>
    <dgm:pt modelId="{E41E0F91-311D-4EC7-A4D9-AD80F3EE05AC}" type="sibTrans" cxnId="{36DF8D40-B28C-40DA-8812-62FD86C48036}">
      <dgm:prSet/>
      <dgm:spPr/>
      <dgm:t>
        <a:bodyPr/>
        <a:lstStyle/>
        <a:p>
          <a:endParaRPr lang="en-US"/>
        </a:p>
      </dgm:t>
    </dgm:pt>
    <dgm:pt modelId="{688BA433-61ED-49A4-81C2-A5C1F580FDD9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/>
            <a:t>Dean, Arts and Sciences</a:t>
          </a:r>
        </a:p>
      </dgm:t>
    </dgm:pt>
    <dgm:pt modelId="{194D7709-CA96-4BDC-8DFB-FD0F789AC9CA}" type="parTrans" cxnId="{C0B50543-453D-49AB-94D8-3FA4E627F81D}">
      <dgm:prSet/>
      <dgm:spPr/>
      <dgm:t>
        <a:bodyPr/>
        <a:lstStyle/>
        <a:p>
          <a:endParaRPr lang="en-US"/>
        </a:p>
      </dgm:t>
    </dgm:pt>
    <dgm:pt modelId="{CE90CFF7-F12C-4CD7-A8EE-33A8946AE2D7}" type="sibTrans" cxnId="{C0B50543-453D-49AB-94D8-3FA4E627F81D}">
      <dgm:prSet/>
      <dgm:spPr/>
      <dgm:t>
        <a:bodyPr/>
        <a:lstStyle/>
        <a:p>
          <a:endParaRPr lang="en-US"/>
        </a:p>
      </dgm:t>
    </dgm:pt>
    <dgm:pt modelId="{9C3293AD-AD8F-4C01-A0DB-8E5F10C1D6FF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/>
            <a:t>Honor's Program</a:t>
          </a:r>
        </a:p>
      </dgm:t>
    </dgm:pt>
    <dgm:pt modelId="{923FCEEC-04AE-49EF-817E-94FA79D462B7}" type="parTrans" cxnId="{9F7D6479-ECA3-4BE7-AA30-7DA52A72F5CD}">
      <dgm:prSet/>
      <dgm:spPr/>
      <dgm:t>
        <a:bodyPr/>
        <a:lstStyle/>
        <a:p>
          <a:endParaRPr lang="en-US"/>
        </a:p>
      </dgm:t>
    </dgm:pt>
    <dgm:pt modelId="{E9DBCBB2-9361-49B4-AFB5-E0051704E288}" type="sibTrans" cxnId="{9F7D6479-ECA3-4BE7-AA30-7DA52A72F5CD}">
      <dgm:prSet/>
      <dgm:spPr/>
      <dgm:t>
        <a:bodyPr/>
        <a:lstStyle/>
        <a:p>
          <a:endParaRPr lang="en-US"/>
        </a:p>
      </dgm:t>
    </dgm:pt>
    <dgm:pt modelId="{C830B78A-2C1A-4356-B892-02A9309A47EC}">
      <dgm:prSet/>
      <dgm:spPr/>
      <dgm:t>
        <a:bodyPr/>
        <a:lstStyle/>
        <a:p>
          <a:r>
            <a:rPr lang="en-US"/>
            <a:t>Dean, School of Business</a:t>
          </a:r>
        </a:p>
      </dgm:t>
    </dgm:pt>
    <dgm:pt modelId="{7A8D4609-9B42-4776-AAEB-19BF966F0488}" type="parTrans" cxnId="{E7760F8B-4F81-44D9-A1D9-BDC9D8EC3F66}">
      <dgm:prSet/>
      <dgm:spPr/>
      <dgm:t>
        <a:bodyPr/>
        <a:lstStyle/>
        <a:p>
          <a:endParaRPr lang="en-US"/>
        </a:p>
      </dgm:t>
    </dgm:pt>
    <dgm:pt modelId="{0DDF632F-B0D9-4F7D-91C2-E0675BB225AB}" type="sibTrans" cxnId="{E7760F8B-4F81-44D9-A1D9-BDC9D8EC3F66}">
      <dgm:prSet/>
      <dgm:spPr/>
      <dgm:t>
        <a:bodyPr/>
        <a:lstStyle/>
        <a:p>
          <a:endParaRPr lang="en-US"/>
        </a:p>
      </dgm:t>
    </dgm:pt>
    <dgm:pt modelId="{0B8488F0-3D97-40BC-9260-3994DFE685DB}">
      <dgm:prSet/>
      <dgm:spPr/>
      <dgm:t>
        <a:bodyPr/>
        <a:lstStyle/>
        <a:p>
          <a:r>
            <a:rPr lang="en-US"/>
            <a:t>Dean, School of Education and Human Services</a:t>
          </a:r>
        </a:p>
      </dgm:t>
    </dgm:pt>
    <dgm:pt modelId="{6A4C9B79-3A86-461A-9144-F984204DB555}" type="parTrans" cxnId="{C74815D9-8E22-42F5-8DEC-5E6D853FD47A}">
      <dgm:prSet/>
      <dgm:spPr/>
      <dgm:t>
        <a:bodyPr/>
        <a:lstStyle/>
        <a:p>
          <a:endParaRPr lang="en-US"/>
        </a:p>
      </dgm:t>
    </dgm:pt>
    <dgm:pt modelId="{9A997966-A5B4-47B5-B841-B45CFC17E3F3}" type="sibTrans" cxnId="{C74815D9-8E22-42F5-8DEC-5E6D853FD47A}">
      <dgm:prSet/>
      <dgm:spPr/>
      <dgm:t>
        <a:bodyPr/>
        <a:lstStyle/>
        <a:p>
          <a:endParaRPr lang="en-US"/>
        </a:p>
      </dgm:t>
    </dgm:pt>
    <dgm:pt modelId="{E72EB0C2-459C-4AC6-8804-0FD041C701BA}">
      <dgm:prSet/>
      <dgm:spPr/>
      <dgm:t>
        <a:bodyPr/>
        <a:lstStyle/>
        <a:p>
          <a:r>
            <a:rPr lang="en-US"/>
            <a:t>Dean, School of Nursing and Health Sciences</a:t>
          </a:r>
        </a:p>
      </dgm:t>
    </dgm:pt>
    <dgm:pt modelId="{DCD76DBA-F8B0-40C6-B3F1-CC9AEF3AAF38}" type="parTrans" cxnId="{8FBCE2D8-C058-42EE-A26E-6B10BDB8AD85}">
      <dgm:prSet/>
      <dgm:spPr/>
      <dgm:t>
        <a:bodyPr/>
        <a:lstStyle/>
        <a:p>
          <a:endParaRPr lang="en-US"/>
        </a:p>
      </dgm:t>
    </dgm:pt>
    <dgm:pt modelId="{AAA5D17A-C360-4DAA-8B6E-54B342E99827}" type="sibTrans" cxnId="{8FBCE2D8-C058-42EE-A26E-6B10BDB8AD85}">
      <dgm:prSet/>
      <dgm:spPr/>
      <dgm:t>
        <a:bodyPr/>
        <a:lstStyle/>
        <a:p>
          <a:endParaRPr lang="en-US"/>
        </a:p>
      </dgm:t>
    </dgm:pt>
    <dgm:pt modelId="{A0A7C7D8-35B2-4D11-A4F9-E2C4E37B6EBA}">
      <dgm:prSet/>
      <dgm:spPr/>
      <dgm:t>
        <a:bodyPr/>
        <a:lstStyle/>
        <a:p>
          <a:r>
            <a:rPr lang="en-US"/>
            <a:t>Administrative Deans</a:t>
          </a:r>
        </a:p>
      </dgm:t>
    </dgm:pt>
    <dgm:pt modelId="{15B414B4-3CCC-40C6-BFB4-9F2A04D83AE5}" type="parTrans" cxnId="{F74AE638-F335-433B-9389-176751827FC3}">
      <dgm:prSet/>
      <dgm:spPr/>
      <dgm:t>
        <a:bodyPr/>
        <a:lstStyle/>
        <a:p>
          <a:endParaRPr lang="en-US"/>
        </a:p>
      </dgm:t>
    </dgm:pt>
    <dgm:pt modelId="{EA41959F-0BF9-42A3-B2F6-D9B3A8F68D77}" type="sibTrans" cxnId="{F74AE638-F335-433B-9389-176751827FC3}">
      <dgm:prSet/>
      <dgm:spPr/>
      <dgm:t>
        <a:bodyPr/>
        <a:lstStyle/>
        <a:p>
          <a:endParaRPr lang="en-US"/>
        </a:p>
      </dgm:t>
    </dgm:pt>
    <dgm:pt modelId="{DA72F905-27DD-4F58-BD3D-7A830F93575C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/>
            <a:t>Academic Planning &amp; Resources</a:t>
          </a:r>
        </a:p>
      </dgm:t>
    </dgm:pt>
    <dgm:pt modelId="{0383A94D-FBA0-4898-A443-0205D53BCC90}" type="parTrans" cxnId="{31AE2384-404D-4805-88CA-E7B4C4FEDBB6}">
      <dgm:prSet/>
      <dgm:spPr/>
      <dgm:t>
        <a:bodyPr/>
        <a:lstStyle/>
        <a:p>
          <a:endParaRPr lang="en-US"/>
        </a:p>
      </dgm:t>
    </dgm:pt>
    <dgm:pt modelId="{1108D97B-9275-410D-B164-909B1BFD22EE}" type="sibTrans" cxnId="{31AE2384-404D-4805-88CA-E7B4C4FEDBB6}">
      <dgm:prSet/>
      <dgm:spPr/>
      <dgm:t>
        <a:bodyPr/>
        <a:lstStyle/>
        <a:p>
          <a:endParaRPr lang="en-US"/>
        </a:p>
      </dgm:t>
    </dgm:pt>
    <dgm:pt modelId="{E858A212-5C3E-40B6-9697-28B999303403}">
      <dgm:prSet/>
      <dgm:spPr/>
      <dgm:t>
        <a:bodyPr/>
        <a:lstStyle/>
        <a:p>
          <a:r>
            <a:rPr lang="en-US"/>
            <a:t>First Year Experience</a:t>
          </a:r>
        </a:p>
      </dgm:t>
    </dgm:pt>
    <dgm:pt modelId="{CC8EA4A2-DB9C-4DD7-A65C-DF8BB01AA2E6}" type="parTrans" cxnId="{5ABD786C-B797-4014-B88D-4D4DE476BA94}">
      <dgm:prSet/>
      <dgm:spPr/>
      <dgm:t>
        <a:bodyPr/>
        <a:lstStyle/>
        <a:p>
          <a:endParaRPr lang="en-US"/>
        </a:p>
      </dgm:t>
    </dgm:pt>
    <dgm:pt modelId="{5DA71630-D192-4AFC-9430-6068EAE22FD4}" type="sibTrans" cxnId="{5ABD786C-B797-4014-B88D-4D4DE476BA94}">
      <dgm:prSet/>
      <dgm:spPr/>
      <dgm:t>
        <a:bodyPr/>
        <a:lstStyle/>
        <a:p>
          <a:endParaRPr lang="en-US"/>
        </a:p>
      </dgm:t>
    </dgm:pt>
    <dgm:pt modelId="{3965838B-8F4D-4CB1-84F5-B335CD2F324A}">
      <dgm:prSet/>
      <dgm:spPr/>
      <dgm:t>
        <a:bodyPr/>
        <a:lstStyle/>
        <a:p>
          <a:r>
            <a:rPr lang="en-US"/>
            <a:t>Experiential Learning</a:t>
          </a:r>
        </a:p>
      </dgm:t>
    </dgm:pt>
    <dgm:pt modelId="{83D72EBB-4C85-4F09-BEF5-215EC54DD074}" type="parTrans" cxnId="{E76D29FB-B4F5-4F06-AF91-2E0C194F6668}">
      <dgm:prSet/>
      <dgm:spPr/>
      <dgm:t>
        <a:bodyPr/>
        <a:lstStyle/>
        <a:p>
          <a:endParaRPr lang="en-US"/>
        </a:p>
      </dgm:t>
    </dgm:pt>
    <dgm:pt modelId="{F45EC32B-9B1B-4963-8AC4-3594C6739933}" type="sibTrans" cxnId="{E76D29FB-B4F5-4F06-AF91-2E0C194F6668}">
      <dgm:prSet/>
      <dgm:spPr/>
      <dgm:t>
        <a:bodyPr/>
        <a:lstStyle/>
        <a:p>
          <a:endParaRPr lang="en-US"/>
        </a:p>
      </dgm:t>
    </dgm:pt>
    <dgm:pt modelId="{C538DBE4-0E38-40FD-9C25-87A8337ADF03}">
      <dgm:prSet/>
      <dgm:spPr/>
      <dgm:t>
        <a:bodyPr/>
        <a:lstStyle/>
        <a:p>
          <a:r>
            <a:rPr lang="en-US"/>
            <a:t>International Education</a:t>
          </a:r>
        </a:p>
      </dgm:t>
    </dgm:pt>
    <dgm:pt modelId="{54F6D31D-962A-45C8-89D3-563AB6191418}" type="parTrans" cxnId="{3F8361BD-72AA-49D7-BD1E-14AA6C492371}">
      <dgm:prSet/>
      <dgm:spPr/>
      <dgm:t>
        <a:bodyPr/>
        <a:lstStyle/>
        <a:p>
          <a:endParaRPr lang="en-US"/>
        </a:p>
      </dgm:t>
    </dgm:pt>
    <dgm:pt modelId="{D13BA8F7-1932-4712-874F-A03E7E297654}" type="sibTrans" cxnId="{3F8361BD-72AA-49D7-BD1E-14AA6C492371}">
      <dgm:prSet/>
      <dgm:spPr/>
      <dgm:t>
        <a:bodyPr/>
        <a:lstStyle/>
        <a:p>
          <a:endParaRPr lang="en-US"/>
        </a:p>
      </dgm:t>
    </dgm:pt>
    <dgm:pt modelId="{63631756-DBFD-4EC0-AACF-482CFBFCAC87}">
      <dgm:prSet/>
      <dgm:spPr/>
      <dgm:t>
        <a:bodyPr/>
        <a:lstStyle/>
        <a:p>
          <a:r>
            <a:rPr lang="en-US"/>
            <a:t>Sr. Dean, Research, Scholarship and Graduate Studies</a:t>
          </a:r>
        </a:p>
      </dgm:t>
    </dgm:pt>
    <dgm:pt modelId="{ED888AFF-BA6C-492C-9A7A-84818AA55F23}" type="parTrans" cxnId="{ED144522-8FE0-415A-A7BC-C8D188D004EE}">
      <dgm:prSet/>
      <dgm:spPr/>
      <dgm:t>
        <a:bodyPr/>
        <a:lstStyle/>
        <a:p>
          <a:endParaRPr lang="en-US"/>
        </a:p>
      </dgm:t>
    </dgm:pt>
    <dgm:pt modelId="{14B5425A-A3AD-4A2B-B321-BDFACFA17B82}" type="sibTrans" cxnId="{ED144522-8FE0-415A-A7BC-C8D188D004EE}">
      <dgm:prSet/>
      <dgm:spPr/>
      <dgm:t>
        <a:bodyPr/>
        <a:lstStyle/>
        <a:p>
          <a:endParaRPr lang="en-US"/>
        </a:p>
      </dgm:t>
    </dgm:pt>
    <dgm:pt modelId="{50524F54-1DDA-4F7C-A4C9-DE72F7DFDC95}">
      <dgm:prSet/>
      <dgm:spPr/>
      <dgm:t>
        <a:bodyPr/>
        <a:lstStyle/>
        <a:p>
          <a:r>
            <a:rPr lang="en-US"/>
            <a:t>Dean, Innovative Delivery Methods</a:t>
          </a:r>
        </a:p>
      </dgm:t>
    </dgm:pt>
    <dgm:pt modelId="{E8F93D99-AFEF-4867-932D-D727E33D7F0D}" type="parTrans" cxnId="{AB33BC8A-B0BB-49B2-8FE0-9FFAE58C3222}">
      <dgm:prSet/>
      <dgm:spPr/>
      <dgm:t>
        <a:bodyPr/>
        <a:lstStyle/>
        <a:p>
          <a:endParaRPr lang="en-US"/>
        </a:p>
      </dgm:t>
    </dgm:pt>
    <dgm:pt modelId="{940D6FF5-2CD5-4744-91E0-3BEA91B4D11C}" type="sibTrans" cxnId="{AB33BC8A-B0BB-49B2-8FE0-9FFAE58C3222}">
      <dgm:prSet/>
      <dgm:spPr/>
      <dgm:t>
        <a:bodyPr/>
        <a:lstStyle/>
        <a:p>
          <a:endParaRPr lang="en-US"/>
        </a:p>
      </dgm:t>
    </dgm:pt>
    <dgm:pt modelId="{10E49AF0-73A4-4535-95D6-7A722D7047DF}">
      <dgm:prSet/>
      <dgm:spPr/>
      <dgm:t>
        <a:bodyPr/>
        <a:lstStyle/>
        <a:p>
          <a:r>
            <a:rPr lang="en-US"/>
            <a:t>Dean, Continuing Education and Professional Studies</a:t>
          </a:r>
        </a:p>
      </dgm:t>
    </dgm:pt>
    <dgm:pt modelId="{62037701-D579-4E36-AB58-A44418988B34}" type="parTrans" cxnId="{45F3C438-7144-440C-948E-B8970FBC45C9}">
      <dgm:prSet/>
      <dgm:spPr/>
      <dgm:t>
        <a:bodyPr/>
        <a:lstStyle/>
        <a:p>
          <a:endParaRPr lang="en-US"/>
        </a:p>
      </dgm:t>
    </dgm:pt>
    <dgm:pt modelId="{E59DF634-FA3D-44A6-B9A0-BD85A79E8EEC}" type="sibTrans" cxnId="{45F3C438-7144-440C-948E-B8970FBC45C9}">
      <dgm:prSet/>
      <dgm:spPr/>
      <dgm:t>
        <a:bodyPr/>
        <a:lstStyle/>
        <a:p>
          <a:endParaRPr lang="en-US"/>
        </a:p>
      </dgm:t>
    </dgm:pt>
    <dgm:pt modelId="{12316776-00DA-45AE-981C-23AFE60F408E}">
      <dgm:prSet/>
      <dgm:spPr/>
      <dgm:t>
        <a:bodyPr/>
        <a:lstStyle/>
        <a:p>
          <a:r>
            <a:rPr lang="en-US"/>
            <a:t>University Librarian and Associate Dean of Learning Services</a:t>
          </a:r>
        </a:p>
      </dgm:t>
    </dgm:pt>
    <dgm:pt modelId="{558FDC2A-308E-4FFC-8EAF-48229EA39F57}" type="parTrans" cxnId="{A9AC4D04-1B3B-4D1C-92EE-8FA772C7D055}">
      <dgm:prSet/>
      <dgm:spPr/>
      <dgm:t>
        <a:bodyPr/>
        <a:lstStyle/>
        <a:p>
          <a:endParaRPr lang="en-US"/>
        </a:p>
      </dgm:t>
    </dgm:pt>
    <dgm:pt modelId="{20DD8625-86CE-41C3-A60A-50B8DB94311B}" type="sibTrans" cxnId="{A9AC4D04-1B3B-4D1C-92EE-8FA772C7D055}">
      <dgm:prSet/>
      <dgm:spPr/>
      <dgm:t>
        <a:bodyPr/>
        <a:lstStyle/>
        <a:p>
          <a:endParaRPr lang="en-US"/>
        </a:p>
      </dgm:t>
    </dgm:pt>
    <dgm:pt modelId="{7EF5EBAF-BD78-4326-80E8-0C9E3A250D27}">
      <dgm:prSet/>
      <dgm:spPr/>
      <dgm:t>
        <a:bodyPr/>
        <a:lstStyle/>
        <a:p>
          <a:r>
            <a:rPr lang="en-US"/>
            <a:t>Dean, Academic Student Success and Assessment</a:t>
          </a:r>
        </a:p>
      </dgm:t>
    </dgm:pt>
    <dgm:pt modelId="{848EB5BA-41FC-45EF-A49D-6BB102A4A94A}" type="parTrans" cxnId="{CB03882F-8F78-4942-BC01-3FB1EE66ECA9}">
      <dgm:prSet/>
      <dgm:spPr/>
      <dgm:t>
        <a:bodyPr/>
        <a:lstStyle/>
        <a:p>
          <a:endParaRPr lang="en-US"/>
        </a:p>
      </dgm:t>
    </dgm:pt>
    <dgm:pt modelId="{516A7B03-E668-4466-ACD0-5DA4E13C4672}" type="sibTrans" cxnId="{CB03882F-8F78-4942-BC01-3FB1EE66ECA9}">
      <dgm:prSet/>
      <dgm:spPr/>
      <dgm:t>
        <a:bodyPr/>
        <a:lstStyle/>
        <a:p>
          <a:endParaRPr lang="en-US"/>
        </a:p>
      </dgm:t>
    </dgm:pt>
    <dgm:pt modelId="{A1697856-AEB1-47C6-85A5-5B1A312198E5}">
      <dgm:prSet/>
      <dgm:spPr/>
      <dgm:t>
        <a:bodyPr/>
        <a:lstStyle/>
        <a:p>
          <a:r>
            <a:rPr lang="en-US"/>
            <a:t>Tutoring Center</a:t>
          </a:r>
        </a:p>
      </dgm:t>
    </dgm:pt>
    <dgm:pt modelId="{AC8D8833-D4B1-4064-A4EB-B5987855376B}" type="parTrans" cxnId="{51B6BE7B-BDFA-4035-8F9A-FE7F8B4196E8}">
      <dgm:prSet/>
      <dgm:spPr/>
      <dgm:t>
        <a:bodyPr/>
        <a:lstStyle/>
        <a:p>
          <a:endParaRPr lang="en-US"/>
        </a:p>
      </dgm:t>
    </dgm:pt>
    <dgm:pt modelId="{10C11DBF-BF55-477B-B011-6D33BB123DDF}" type="sibTrans" cxnId="{51B6BE7B-BDFA-4035-8F9A-FE7F8B4196E8}">
      <dgm:prSet/>
      <dgm:spPr/>
      <dgm:t>
        <a:bodyPr/>
        <a:lstStyle/>
        <a:p>
          <a:endParaRPr lang="en-US"/>
        </a:p>
      </dgm:t>
    </dgm:pt>
    <dgm:pt modelId="{2242BDFC-EC96-4CA3-95F9-FAB56ED321F4}">
      <dgm:prSet/>
      <dgm:spPr/>
      <dgm:t>
        <a:bodyPr/>
        <a:lstStyle/>
        <a:p>
          <a:r>
            <a:rPr lang="en-US"/>
            <a:t>Writing Center</a:t>
          </a:r>
        </a:p>
        <a:p>
          <a:endParaRPr lang="en-US"/>
        </a:p>
      </dgm:t>
    </dgm:pt>
    <dgm:pt modelId="{E5919795-1354-4CE6-9FD7-B64D3374A138}" type="parTrans" cxnId="{04AF993E-9202-40CA-B805-2F4350A22605}">
      <dgm:prSet/>
      <dgm:spPr/>
      <dgm:t>
        <a:bodyPr/>
        <a:lstStyle/>
        <a:p>
          <a:endParaRPr lang="en-US"/>
        </a:p>
      </dgm:t>
    </dgm:pt>
    <dgm:pt modelId="{5B1E8329-7E67-45D7-8E82-107ACD5B9001}" type="sibTrans" cxnId="{04AF993E-9202-40CA-B805-2F4350A22605}">
      <dgm:prSet/>
      <dgm:spPr/>
      <dgm:t>
        <a:bodyPr/>
        <a:lstStyle/>
        <a:p>
          <a:endParaRPr lang="en-US"/>
        </a:p>
      </dgm:t>
    </dgm:pt>
    <dgm:pt modelId="{AD3543A9-9260-4EDF-B749-C438DBEE67E2}">
      <dgm:prSet/>
      <dgm:spPr/>
      <dgm:t>
        <a:bodyPr/>
        <a:lstStyle/>
        <a:p>
          <a:r>
            <a:rPr lang="en-US"/>
            <a:t>Learning Commons</a:t>
          </a:r>
        </a:p>
      </dgm:t>
    </dgm:pt>
    <dgm:pt modelId="{6E5B31C2-C63E-4599-9F0D-BA808AEE43A5}" type="parTrans" cxnId="{3F76E074-7E70-49F1-903C-C6085363368E}">
      <dgm:prSet/>
      <dgm:spPr/>
      <dgm:t>
        <a:bodyPr/>
        <a:lstStyle/>
        <a:p>
          <a:endParaRPr lang="en-US"/>
        </a:p>
      </dgm:t>
    </dgm:pt>
    <dgm:pt modelId="{60AFD70A-60B9-4D8D-89CB-52553BFA1412}" type="sibTrans" cxnId="{3F76E074-7E70-49F1-903C-C6085363368E}">
      <dgm:prSet/>
      <dgm:spPr/>
      <dgm:t>
        <a:bodyPr/>
        <a:lstStyle/>
        <a:p>
          <a:endParaRPr lang="en-US"/>
        </a:p>
      </dgm:t>
    </dgm:pt>
    <dgm:pt modelId="{08497E0E-76BB-4A6E-8461-7B5C4B5E7FD6}">
      <dgm:prSet/>
      <dgm:spPr/>
      <dgm:t>
        <a:bodyPr/>
        <a:lstStyle/>
        <a:p>
          <a:r>
            <a:rPr lang="en-US"/>
            <a:t>University Archives</a:t>
          </a:r>
        </a:p>
      </dgm:t>
    </dgm:pt>
    <dgm:pt modelId="{683E3170-FB7B-4125-A891-10341816F8B2}" type="parTrans" cxnId="{B9D5136F-DB72-4EBB-BA2C-67FF0F447079}">
      <dgm:prSet/>
      <dgm:spPr/>
      <dgm:t>
        <a:bodyPr/>
        <a:lstStyle/>
        <a:p>
          <a:endParaRPr lang="en-US"/>
        </a:p>
      </dgm:t>
    </dgm:pt>
    <dgm:pt modelId="{F82EBE81-F002-481D-8ABF-7938286677AD}" type="sibTrans" cxnId="{B9D5136F-DB72-4EBB-BA2C-67FF0F447079}">
      <dgm:prSet/>
      <dgm:spPr/>
      <dgm:t>
        <a:bodyPr/>
        <a:lstStyle/>
        <a:p>
          <a:endParaRPr lang="en-US"/>
        </a:p>
      </dgm:t>
    </dgm:pt>
    <dgm:pt modelId="{6B31242E-112A-4495-8D22-4F031B3123C4}">
      <dgm:prSet/>
      <dgm:spPr/>
      <dgm:t>
        <a:bodyPr/>
        <a:lstStyle/>
        <a:p>
          <a:r>
            <a:rPr lang="en-US"/>
            <a:t>Faculty  Council</a:t>
          </a:r>
        </a:p>
      </dgm:t>
    </dgm:pt>
    <dgm:pt modelId="{59385DA5-E23E-495C-9A90-299139DCFA27}" type="parTrans" cxnId="{056EF877-7144-4676-B23B-5F376E2570DB}">
      <dgm:prSet/>
      <dgm:spPr/>
      <dgm:t>
        <a:bodyPr/>
        <a:lstStyle/>
        <a:p>
          <a:endParaRPr lang="en-US"/>
        </a:p>
      </dgm:t>
    </dgm:pt>
    <dgm:pt modelId="{4FBE123B-6982-410E-BC08-3116B5043922}" type="sibTrans" cxnId="{056EF877-7144-4676-B23B-5F376E2570DB}">
      <dgm:prSet/>
      <dgm:spPr/>
      <dgm:t>
        <a:bodyPr/>
        <a:lstStyle/>
        <a:p>
          <a:endParaRPr lang="en-US"/>
        </a:p>
      </dgm:t>
    </dgm:pt>
    <dgm:pt modelId="{CAEB6934-CC62-4D57-8FFB-92A0FE9D1A16}">
      <dgm:prSet/>
      <dgm:spPr/>
      <dgm:t>
        <a:bodyPr/>
        <a:lstStyle/>
        <a:p>
          <a:r>
            <a:rPr lang="en-US"/>
            <a:t>Faculty Professional Center</a:t>
          </a:r>
        </a:p>
      </dgm:t>
    </dgm:pt>
    <dgm:pt modelId="{F9BA63A6-FDDA-42F2-84B4-EB20972A3C2C}" type="parTrans" cxnId="{37B6E8BA-DF3C-4F22-A1A5-566B8D8EF7F6}">
      <dgm:prSet/>
      <dgm:spPr/>
      <dgm:t>
        <a:bodyPr/>
        <a:lstStyle/>
        <a:p>
          <a:endParaRPr lang="en-US"/>
        </a:p>
      </dgm:t>
    </dgm:pt>
    <dgm:pt modelId="{D923216D-3ABF-40EA-AE56-FB1BC1CCA26D}" type="sibTrans" cxnId="{37B6E8BA-DF3C-4F22-A1A5-566B8D8EF7F6}">
      <dgm:prSet/>
      <dgm:spPr/>
      <dgm:t>
        <a:bodyPr/>
        <a:lstStyle/>
        <a:p>
          <a:endParaRPr lang="en-US"/>
        </a:p>
      </dgm:t>
    </dgm:pt>
    <dgm:pt modelId="{72179D1F-5FF0-417B-ADB2-BD67999E5D3C}" type="pres">
      <dgm:prSet presAssocID="{A1ED1621-CEB2-4940-A8E0-2E240AE9E47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BD11892-3C49-4D0A-9EAA-2141A6C44CE6}" type="pres">
      <dgm:prSet presAssocID="{2EE45E09-F63A-4D64-B7BC-A981EEA90502}" presName="hierRoot1" presStyleCnt="0"/>
      <dgm:spPr/>
    </dgm:pt>
    <dgm:pt modelId="{322A7E6D-435E-4C49-8A41-A7A01CFD9B40}" type="pres">
      <dgm:prSet presAssocID="{2EE45E09-F63A-4D64-B7BC-A981EEA90502}" presName="composite" presStyleCnt="0"/>
      <dgm:spPr/>
    </dgm:pt>
    <dgm:pt modelId="{40181BB1-4510-4D0D-9F53-9F1D8D0DCF35}" type="pres">
      <dgm:prSet presAssocID="{2EE45E09-F63A-4D64-B7BC-A981EEA90502}" presName="background" presStyleLbl="node0" presStyleIdx="0" presStyleCnt="2"/>
      <dgm:spPr/>
    </dgm:pt>
    <dgm:pt modelId="{E0186163-43E6-4184-B04D-D3FBA2E9C37A}" type="pres">
      <dgm:prSet presAssocID="{2EE45E09-F63A-4D64-B7BC-A981EEA90502}" presName="text" presStyleLbl="fgAcc0" presStyleIdx="0" presStyleCnt="2" custScaleX="133100" custScaleY="133100">
        <dgm:presLayoutVars>
          <dgm:chPref val="3"/>
        </dgm:presLayoutVars>
      </dgm:prSet>
      <dgm:spPr/>
    </dgm:pt>
    <dgm:pt modelId="{FDF9F244-98EE-4509-93F7-9BD05BB06268}" type="pres">
      <dgm:prSet presAssocID="{2EE45E09-F63A-4D64-B7BC-A981EEA90502}" presName="hierChild2" presStyleCnt="0"/>
      <dgm:spPr/>
    </dgm:pt>
    <dgm:pt modelId="{2BD2CAE2-851C-496F-BB7C-BF8D0BAE07E5}" type="pres">
      <dgm:prSet presAssocID="{6A91C20B-245E-4634-B2C9-7B92274DCC25}" presName="Name10" presStyleLbl="parChTrans1D2" presStyleIdx="0" presStyleCnt="7"/>
      <dgm:spPr/>
    </dgm:pt>
    <dgm:pt modelId="{6C3EA165-1712-4657-909B-8579610058DB}" type="pres">
      <dgm:prSet presAssocID="{E66E84A9-A0E5-4916-A14F-3AAFA165E424}" presName="hierRoot2" presStyleCnt="0"/>
      <dgm:spPr/>
    </dgm:pt>
    <dgm:pt modelId="{3977F654-B7A0-48E4-BF31-73275753678D}" type="pres">
      <dgm:prSet presAssocID="{E66E84A9-A0E5-4916-A14F-3AAFA165E424}" presName="composite2" presStyleCnt="0"/>
      <dgm:spPr/>
    </dgm:pt>
    <dgm:pt modelId="{58CEC9EA-09AE-4069-8633-8CFB3AA2C0DF}" type="pres">
      <dgm:prSet presAssocID="{E66E84A9-A0E5-4916-A14F-3AAFA165E424}" presName="background2" presStyleLbl="node2" presStyleIdx="0" presStyleCnt="7"/>
      <dgm:spPr>
        <a:solidFill>
          <a:schemeClr val="tx2">
            <a:lumMod val="25000"/>
            <a:lumOff val="75000"/>
          </a:schemeClr>
        </a:solidFill>
      </dgm:spPr>
    </dgm:pt>
    <dgm:pt modelId="{6F5CF461-2AE2-465F-8BCC-24ED664D7FE3}" type="pres">
      <dgm:prSet presAssocID="{E66E84A9-A0E5-4916-A14F-3AAFA165E424}" presName="text2" presStyleLbl="fgAcc2" presStyleIdx="0" presStyleCnt="7" custScaleX="121000" custScaleY="121000">
        <dgm:presLayoutVars>
          <dgm:chPref val="3"/>
        </dgm:presLayoutVars>
      </dgm:prSet>
      <dgm:spPr/>
    </dgm:pt>
    <dgm:pt modelId="{9CFF5428-BCD4-43ED-AA5D-17C20981CFC1}" type="pres">
      <dgm:prSet presAssocID="{E66E84A9-A0E5-4916-A14F-3AAFA165E424}" presName="hierChild3" presStyleCnt="0"/>
      <dgm:spPr/>
    </dgm:pt>
    <dgm:pt modelId="{A2CF424B-89F3-4240-9711-6ADA205E695A}" type="pres">
      <dgm:prSet presAssocID="{D2EC58F1-3E58-4A64-B954-A730046F9A49}" presName="Name17" presStyleLbl="parChTrans1D3" presStyleIdx="0" presStyleCnt="9"/>
      <dgm:spPr/>
    </dgm:pt>
    <dgm:pt modelId="{539A8E49-CE4E-4D31-884D-AE8D57EA4F7D}" type="pres">
      <dgm:prSet presAssocID="{60F6C8B4-AE65-4D7C-BE1A-10CD610A18BD}" presName="hierRoot3" presStyleCnt="0"/>
      <dgm:spPr/>
    </dgm:pt>
    <dgm:pt modelId="{139AFADE-EE50-4206-BDC1-1A5BB2AF2D4B}" type="pres">
      <dgm:prSet presAssocID="{60F6C8B4-AE65-4D7C-BE1A-10CD610A18BD}" presName="composite3" presStyleCnt="0"/>
      <dgm:spPr/>
    </dgm:pt>
    <dgm:pt modelId="{0B1DADF4-5C63-42F5-9474-FAD6C562EA5D}" type="pres">
      <dgm:prSet presAssocID="{60F6C8B4-AE65-4D7C-BE1A-10CD610A18BD}" presName="background3" presStyleLbl="node3" presStyleIdx="0" presStyleCnt="9"/>
      <dgm:spPr>
        <a:solidFill>
          <a:schemeClr val="tx2">
            <a:lumMod val="25000"/>
            <a:lumOff val="75000"/>
          </a:schemeClr>
        </a:solidFill>
      </dgm:spPr>
    </dgm:pt>
    <dgm:pt modelId="{2A8D1DAD-38FE-4EAB-942F-459B2833B581}" type="pres">
      <dgm:prSet presAssocID="{60F6C8B4-AE65-4D7C-BE1A-10CD610A18BD}" presName="text3" presStyleLbl="fgAcc3" presStyleIdx="0" presStyleCnt="9">
        <dgm:presLayoutVars>
          <dgm:chPref val="3"/>
        </dgm:presLayoutVars>
      </dgm:prSet>
      <dgm:spPr>
        <a:prstGeom prst="flowChartConnector">
          <a:avLst/>
        </a:prstGeom>
      </dgm:spPr>
    </dgm:pt>
    <dgm:pt modelId="{C9D68407-6FEC-470E-B4ED-1D53262BAA83}" type="pres">
      <dgm:prSet presAssocID="{60F6C8B4-AE65-4D7C-BE1A-10CD610A18BD}" presName="hierChild4" presStyleCnt="0"/>
      <dgm:spPr/>
    </dgm:pt>
    <dgm:pt modelId="{156AC637-EE70-4A81-AB7C-F5C718C83328}" type="pres">
      <dgm:prSet presAssocID="{03400885-98D9-4205-A37B-C58BFF13799F}" presName="Name17" presStyleLbl="parChTrans1D3" presStyleIdx="1" presStyleCnt="9"/>
      <dgm:spPr/>
    </dgm:pt>
    <dgm:pt modelId="{8A46B19C-25BA-430D-A57C-835BC03EB666}" type="pres">
      <dgm:prSet presAssocID="{37CDBEDA-FC72-4622-9A1B-9C7C5735C693}" presName="hierRoot3" presStyleCnt="0"/>
      <dgm:spPr/>
    </dgm:pt>
    <dgm:pt modelId="{C9ECD522-DE39-4475-86D2-6B7D681EB233}" type="pres">
      <dgm:prSet presAssocID="{37CDBEDA-FC72-4622-9A1B-9C7C5735C693}" presName="composite3" presStyleCnt="0"/>
      <dgm:spPr/>
    </dgm:pt>
    <dgm:pt modelId="{31FE6739-38AE-4F56-915A-417A0BACFC3B}" type="pres">
      <dgm:prSet presAssocID="{37CDBEDA-FC72-4622-9A1B-9C7C5735C693}" presName="background3" presStyleLbl="node3" presStyleIdx="1" presStyleCnt="9"/>
      <dgm:spPr>
        <a:solidFill>
          <a:schemeClr val="tx2">
            <a:lumMod val="25000"/>
            <a:lumOff val="75000"/>
          </a:schemeClr>
        </a:solidFill>
      </dgm:spPr>
    </dgm:pt>
    <dgm:pt modelId="{2F511C77-6736-4FA1-BE80-B55D8705B60F}" type="pres">
      <dgm:prSet presAssocID="{37CDBEDA-FC72-4622-9A1B-9C7C5735C693}" presName="text3" presStyleLbl="fgAcc3" presStyleIdx="1" presStyleCnt="9">
        <dgm:presLayoutVars>
          <dgm:chPref val="3"/>
        </dgm:presLayoutVars>
      </dgm:prSet>
      <dgm:spPr>
        <a:prstGeom prst="flowChartConnector">
          <a:avLst/>
        </a:prstGeom>
      </dgm:spPr>
    </dgm:pt>
    <dgm:pt modelId="{17020B39-C595-460B-80BD-5D5A3B5499F2}" type="pres">
      <dgm:prSet presAssocID="{37CDBEDA-FC72-4622-9A1B-9C7C5735C693}" presName="hierChild4" presStyleCnt="0"/>
      <dgm:spPr/>
    </dgm:pt>
    <dgm:pt modelId="{4A3FABB6-3DB8-4075-A27E-0F4FC7848A9A}" type="pres">
      <dgm:prSet presAssocID="{0383A94D-FBA0-4898-A443-0205D53BCC90}" presName="Name17" presStyleLbl="parChTrans1D3" presStyleIdx="2" presStyleCnt="9"/>
      <dgm:spPr/>
    </dgm:pt>
    <dgm:pt modelId="{18129BE3-BACB-4E4C-B427-B51A6C3B3280}" type="pres">
      <dgm:prSet presAssocID="{DA72F905-27DD-4F58-BD3D-7A830F93575C}" presName="hierRoot3" presStyleCnt="0"/>
      <dgm:spPr/>
    </dgm:pt>
    <dgm:pt modelId="{B43DC2CE-2A76-4D01-9590-0873C9965841}" type="pres">
      <dgm:prSet presAssocID="{DA72F905-27DD-4F58-BD3D-7A830F93575C}" presName="composite3" presStyleCnt="0"/>
      <dgm:spPr/>
    </dgm:pt>
    <dgm:pt modelId="{97016EF7-56D1-434F-A229-A39AD6A27738}" type="pres">
      <dgm:prSet presAssocID="{DA72F905-27DD-4F58-BD3D-7A830F93575C}" presName="background3" presStyleLbl="node3" presStyleIdx="2" presStyleCnt="9"/>
      <dgm:spPr>
        <a:solidFill>
          <a:schemeClr val="tx2">
            <a:lumMod val="25000"/>
            <a:lumOff val="75000"/>
          </a:schemeClr>
        </a:solidFill>
      </dgm:spPr>
    </dgm:pt>
    <dgm:pt modelId="{B044D301-AD7C-45AA-AEB8-1A2E944D40C8}" type="pres">
      <dgm:prSet presAssocID="{DA72F905-27DD-4F58-BD3D-7A830F93575C}" presName="text3" presStyleLbl="fgAcc3" presStyleIdx="2" presStyleCnt="9">
        <dgm:presLayoutVars>
          <dgm:chPref val="3"/>
        </dgm:presLayoutVars>
      </dgm:prSet>
      <dgm:spPr>
        <a:prstGeom prst="flowChartConnector">
          <a:avLst/>
        </a:prstGeom>
      </dgm:spPr>
    </dgm:pt>
    <dgm:pt modelId="{132FD622-2922-4511-B8BF-20F0C3A83F41}" type="pres">
      <dgm:prSet presAssocID="{DA72F905-27DD-4F58-BD3D-7A830F93575C}" presName="hierChild4" presStyleCnt="0"/>
      <dgm:spPr/>
    </dgm:pt>
    <dgm:pt modelId="{E01191B8-BE2C-4C6C-8D25-A8D2E1E3BEC3}" type="pres">
      <dgm:prSet presAssocID="{194D7709-CA96-4BDC-8DFB-FD0F789AC9CA}" presName="Name10" presStyleLbl="parChTrans1D2" presStyleIdx="1" presStyleCnt="7"/>
      <dgm:spPr/>
    </dgm:pt>
    <dgm:pt modelId="{79663697-094D-4278-8BAF-9905F72155FB}" type="pres">
      <dgm:prSet presAssocID="{688BA433-61ED-49A4-81C2-A5C1F580FDD9}" presName="hierRoot2" presStyleCnt="0"/>
      <dgm:spPr/>
    </dgm:pt>
    <dgm:pt modelId="{F32114D2-03D6-4AF9-99DE-EF4FE5E2EA4B}" type="pres">
      <dgm:prSet presAssocID="{688BA433-61ED-49A4-81C2-A5C1F580FDD9}" presName="composite2" presStyleCnt="0"/>
      <dgm:spPr/>
    </dgm:pt>
    <dgm:pt modelId="{16547F6C-9D32-4A9D-9203-9FD9FFC79BF5}" type="pres">
      <dgm:prSet presAssocID="{688BA433-61ED-49A4-81C2-A5C1F580FDD9}" presName="background2" presStyleLbl="node2" presStyleIdx="1" presStyleCnt="7"/>
      <dgm:spPr>
        <a:solidFill>
          <a:schemeClr val="accent2">
            <a:lumMod val="75000"/>
          </a:schemeClr>
        </a:solidFill>
      </dgm:spPr>
    </dgm:pt>
    <dgm:pt modelId="{F8128BD2-4921-49DE-AE75-A82D44EB969A}" type="pres">
      <dgm:prSet presAssocID="{688BA433-61ED-49A4-81C2-A5C1F580FDD9}" presName="text2" presStyleLbl="fgAcc2" presStyleIdx="1" presStyleCnt="7" custScaleX="121000" custScaleY="121000">
        <dgm:presLayoutVars>
          <dgm:chPref val="3"/>
        </dgm:presLayoutVars>
      </dgm:prSet>
      <dgm:spPr/>
    </dgm:pt>
    <dgm:pt modelId="{E5ACF31D-26BF-4FA0-887F-321157F31E05}" type="pres">
      <dgm:prSet presAssocID="{688BA433-61ED-49A4-81C2-A5C1F580FDD9}" presName="hierChild3" presStyleCnt="0"/>
      <dgm:spPr/>
    </dgm:pt>
    <dgm:pt modelId="{3DBCAB05-B526-4D5C-AA71-51F78B86FC6A}" type="pres">
      <dgm:prSet presAssocID="{923FCEEC-04AE-49EF-817E-94FA79D462B7}" presName="Name17" presStyleLbl="parChTrans1D3" presStyleIdx="3" presStyleCnt="9"/>
      <dgm:spPr/>
    </dgm:pt>
    <dgm:pt modelId="{6A1E5BAF-8172-4377-ADA1-7B733A5FF614}" type="pres">
      <dgm:prSet presAssocID="{9C3293AD-AD8F-4C01-A0DB-8E5F10C1D6FF}" presName="hierRoot3" presStyleCnt="0"/>
      <dgm:spPr/>
    </dgm:pt>
    <dgm:pt modelId="{F74289E6-722C-4660-BFD7-B444958E6ED2}" type="pres">
      <dgm:prSet presAssocID="{9C3293AD-AD8F-4C01-A0DB-8E5F10C1D6FF}" presName="composite3" presStyleCnt="0"/>
      <dgm:spPr/>
    </dgm:pt>
    <dgm:pt modelId="{CF783B0D-0B89-4C0F-AE23-3A639D112305}" type="pres">
      <dgm:prSet presAssocID="{9C3293AD-AD8F-4C01-A0DB-8E5F10C1D6FF}" presName="background3" presStyleLbl="node3" presStyleIdx="3" presStyleCnt="9"/>
      <dgm:spPr>
        <a:solidFill>
          <a:schemeClr val="accent2">
            <a:lumMod val="75000"/>
          </a:schemeClr>
        </a:solidFill>
      </dgm:spPr>
    </dgm:pt>
    <dgm:pt modelId="{30A353B1-BDD0-4927-979A-68C1E2C2E982}" type="pres">
      <dgm:prSet presAssocID="{9C3293AD-AD8F-4C01-A0DB-8E5F10C1D6FF}" presName="text3" presStyleLbl="fgAcc3" presStyleIdx="3" presStyleCnt="9">
        <dgm:presLayoutVars>
          <dgm:chPref val="3"/>
        </dgm:presLayoutVars>
      </dgm:prSet>
      <dgm:spPr>
        <a:prstGeom prst="flowChartManualOperation">
          <a:avLst/>
        </a:prstGeom>
      </dgm:spPr>
    </dgm:pt>
    <dgm:pt modelId="{25734E9B-4CA3-473A-A89D-8D292959CB25}" type="pres">
      <dgm:prSet presAssocID="{9C3293AD-AD8F-4C01-A0DB-8E5F10C1D6FF}" presName="hierChild4" presStyleCnt="0"/>
      <dgm:spPr/>
    </dgm:pt>
    <dgm:pt modelId="{1C7CC39F-DFB8-4DD4-9A79-966CBE4A308F}" type="pres">
      <dgm:prSet presAssocID="{CC8EA4A2-DB9C-4DD7-A65C-DF8BB01AA2E6}" presName="Name23" presStyleLbl="parChTrans1D4" presStyleIdx="0" presStyleCnt="7"/>
      <dgm:spPr/>
    </dgm:pt>
    <dgm:pt modelId="{0C39ED03-CEE5-48E2-9623-530412324407}" type="pres">
      <dgm:prSet presAssocID="{E858A212-5C3E-40B6-9697-28B999303403}" presName="hierRoot4" presStyleCnt="0"/>
      <dgm:spPr/>
    </dgm:pt>
    <dgm:pt modelId="{FB6A6B59-EEBA-47A0-8C80-2C0E3DD2BAC8}" type="pres">
      <dgm:prSet presAssocID="{E858A212-5C3E-40B6-9697-28B999303403}" presName="composite4" presStyleCnt="0"/>
      <dgm:spPr/>
    </dgm:pt>
    <dgm:pt modelId="{92E4B91C-5BED-4415-8D68-24E80844F5EB}" type="pres">
      <dgm:prSet presAssocID="{E858A212-5C3E-40B6-9697-28B999303403}" presName="background4" presStyleLbl="node4" presStyleIdx="0" presStyleCnt="7"/>
      <dgm:spPr>
        <a:solidFill>
          <a:schemeClr val="accent2">
            <a:lumMod val="75000"/>
          </a:schemeClr>
        </a:solidFill>
      </dgm:spPr>
    </dgm:pt>
    <dgm:pt modelId="{4C6F776E-6E27-486A-A093-7C51BEF0ED3C}" type="pres">
      <dgm:prSet presAssocID="{E858A212-5C3E-40B6-9697-28B999303403}" presName="text4" presStyleLbl="fgAcc4" presStyleIdx="0" presStyleCnt="7">
        <dgm:presLayoutVars>
          <dgm:chPref val="3"/>
        </dgm:presLayoutVars>
      </dgm:prSet>
      <dgm:spPr>
        <a:prstGeom prst="flowChartManualOperation">
          <a:avLst/>
        </a:prstGeom>
      </dgm:spPr>
    </dgm:pt>
    <dgm:pt modelId="{8A21D8C6-2739-403F-9807-2E908742753D}" type="pres">
      <dgm:prSet presAssocID="{E858A212-5C3E-40B6-9697-28B999303403}" presName="hierChild5" presStyleCnt="0"/>
      <dgm:spPr/>
    </dgm:pt>
    <dgm:pt modelId="{F6B5546B-7D80-48B9-BD64-F4332F7A4903}" type="pres">
      <dgm:prSet presAssocID="{83D72EBB-4C85-4F09-BEF5-215EC54DD074}" presName="Name23" presStyleLbl="parChTrans1D4" presStyleIdx="1" presStyleCnt="7"/>
      <dgm:spPr/>
    </dgm:pt>
    <dgm:pt modelId="{64678EF0-5D35-4A9F-B85E-C0CD726D62BA}" type="pres">
      <dgm:prSet presAssocID="{3965838B-8F4D-4CB1-84F5-B335CD2F324A}" presName="hierRoot4" presStyleCnt="0"/>
      <dgm:spPr/>
    </dgm:pt>
    <dgm:pt modelId="{3E2469F6-3EF1-47BC-BF6A-1E299482B013}" type="pres">
      <dgm:prSet presAssocID="{3965838B-8F4D-4CB1-84F5-B335CD2F324A}" presName="composite4" presStyleCnt="0"/>
      <dgm:spPr/>
    </dgm:pt>
    <dgm:pt modelId="{D4C46B37-8062-4BEF-BFEB-50B03F6694E4}" type="pres">
      <dgm:prSet presAssocID="{3965838B-8F4D-4CB1-84F5-B335CD2F324A}" presName="background4" presStyleLbl="node4" presStyleIdx="1" presStyleCnt="7"/>
      <dgm:spPr>
        <a:solidFill>
          <a:schemeClr val="accent2">
            <a:lumMod val="75000"/>
          </a:schemeClr>
        </a:solidFill>
      </dgm:spPr>
    </dgm:pt>
    <dgm:pt modelId="{C2322829-BD11-4DBD-A703-2D63D36CD4D7}" type="pres">
      <dgm:prSet presAssocID="{3965838B-8F4D-4CB1-84F5-B335CD2F324A}" presName="text4" presStyleLbl="fgAcc4" presStyleIdx="1" presStyleCnt="7">
        <dgm:presLayoutVars>
          <dgm:chPref val="3"/>
        </dgm:presLayoutVars>
      </dgm:prSet>
      <dgm:spPr>
        <a:prstGeom prst="flowChartManualOperation">
          <a:avLst/>
        </a:prstGeom>
      </dgm:spPr>
    </dgm:pt>
    <dgm:pt modelId="{C65938A6-ECB2-4D90-B179-C4715CDB8254}" type="pres">
      <dgm:prSet presAssocID="{3965838B-8F4D-4CB1-84F5-B335CD2F324A}" presName="hierChild5" presStyleCnt="0"/>
      <dgm:spPr/>
    </dgm:pt>
    <dgm:pt modelId="{1F27334A-E68D-4A5D-AA72-74BFB3FDAAE9}" type="pres">
      <dgm:prSet presAssocID="{54F6D31D-962A-45C8-89D3-563AB6191418}" presName="Name23" presStyleLbl="parChTrans1D4" presStyleIdx="2" presStyleCnt="7"/>
      <dgm:spPr/>
    </dgm:pt>
    <dgm:pt modelId="{4E27FF65-A086-4D25-B212-7F732AA2CFF6}" type="pres">
      <dgm:prSet presAssocID="{C538DBE4-0E38-40FD-9C25-87A8337ADF03}" presName="hierRoot4" presStyleCnt="0"/>
      <dgm:spPr/>
    </dgm:pt>
    <dgm:pt modelId="{0FE1607A-F611-488E-9F21-64C578AD961C}" type="pres">
      <dgm:prSet presAssocID="{C538DBE4-0E38-40FD-9C25-87A8337ADF03}" presName="composite4" presStyleCnt="0"/>
      <dgm:spPr/>
    </dgm:pt>
    <dgm:pt modelId="{2584DA30-5D83-43EE-A4F6-84C3BAF32721}" type="pres">
      <dgm:prSet presAssocID="{C538DBE4-0E38-40FD-9C25-87A8337ADF03}" presName="background4" presStyleLbl="node4" presStyleIdx="2" presStyleCnt="7"/>
      <dgm:spPr>
        <a:prstGeom prst="flowChartProcess">
          <a:avLst/>
        </a:prstGeom>
        <a:solidFill>
          <a:schemeClr val="accent2">
            <a:lumMod val="75000"/>
          </a:schemeClr>
        </a:solidFill>
      </dgm:spPr>
    </dgm:pt>
    <dgm:pt modelId="{5F5EE7C7-D249-4E4F-9E8B-4D4EB4D87B87}" type="pres">
      <dgm:prSet presAssocID="{C538DBE4-0E38-40FD-9C25-87A8337ADF03}" presName="text4" presStyleLbl="fgAcc4" presStyleIdx="2" presStyleCnt="7" custScaleX="113455" custScaleY="108883">
        <dgm:presLayoutVars>
          <dgm:chPref val="3"/>
        </dgm:presLayoutVars>
      </dgm:prSet>
      <dgm:spPr>
        <a:prstGeom prst="flowChartManualOperation">
          <a:avLst/>
        </a:prstGeom>
      </dgm:spPr>
    </dgm:pt>
    <dgm:pt modelId="{C0B62064-8685-4062-82D3-21A4005A41ED}" type="pres">
      <dgm:prSet presAssocID="{C538DBE4-0E38-40FD-9C25-87A8337ADF03}" presName="hierChild5" presStyleCnt="0"/>
      <dgm:spPr/>
    </dgm:pt>
    <dgm:pt modelId="{B0F6010C-4427-4F85-AC37-413997313C46}" type="pres">
      <dgm:prSet presAssocID="{7A8D4609-9B42-4776-AAEB-19BF966F0488}" presName="Name10" presStyleLbl="parChTrans1D2" presStyleIdx="2" presStyleCnt="7"/>
      <dgm:spPr/>
    </dgm:pt>
    <dgm:pt modelId="{C040D2CC-AA54-42B1-88D9-73354F027D39}" type="pres">
      <dgm:prSet presAssocID="{C830B78A-2C1A-4356-B892-02A9309A47EC}" presName="hierRoot2" presStyleCnt="0"/>
      <dgm:spPr/>
    </dgm:pt>
    <dgm:pt modelId="{ED6E9094-B7AA-4A2A-B9B3-82FB30A59E2A}" type="pres">
      <dgm:prSet presAssocID="{C830B78A-2C1A-4356-B892-02A9309A47EC}" presName="composite2" presStyleCnt="0"/>
      <dgm:spPr/>
    </dgm:pt>
    <dgm:pt modelId="{D2214B8E-E964-4EDB-B511-B2E464A28E47}" type="pres">
      <dgm:prSet presAssocID="{C830B78A-2C1A-4356-B892-02A9309A47EC}" presName="background2" presStyleLbl="node2" presStyleIdx="2" presStyleCnt="7"/>
      <dgm:spPr>
        <a:solidFill>
          <a:schemeClr val="accent3">
            <a:lumMod val="40000"/>
            <a:lumOff val="60000"/>
          </a:schemeClr>
        </a:solidFill>
      </dgm:spPr>
    </dgm:pt>
    <dgm:pt modelId="{F4BC09DE-4040-4749-8544-D51A59078AF1}" type="pres">
      <dgm:prSet presAssocID="{C830B78A-2C1A-4356-B892-02A9309A47EC}" presName="text2" presStyleLbl="fgAcc2" presStyleIdx="2" presStyleCnt="7" custScaleX="121000" custScaleY="121000">
        <dgm:presLayoutVars>
          <dgm:chPref val="3"/>
        </dgm:presLayoutVars>
      </dgm:prSet>
      <dgm:spPr/>
    </dgm:pt>
    <dgm:pt modelId="{581CDA1E-ABEA-4C84-8F21-DF144985961A}" type="pres">
      <dgm:prSet presAssocID="{C830B78A-2C1A-4356-B892-02A9309A47EC}" presName="hierChild3" presStyleCnt="0"/>
      <dgm:spPr/>
    </dgm:pt>
    <dgm:pt modelId="{478FED14-69D4-4CD7-B779-37C8A43205CF}" type="pres">
      <dgm:prSet presAssocID="{6A4C9B79-3A86-461A-9144-F984204DB555}" presName="Name10" presStyleLbl="parChTrans1D2" presStyleIdx="3" presStyleCnt="7"/>
      <dgm:spPr/>
    </dgm:pt>
    <dgm:pt modelId="{CA90E2EF-1650-4EDE-BA63-4FE47FBD4F75}" type="pres">
      <dgm:prSet presAssocID="{0B8488F0-3D97-40BC-9260-3994DFE685DB}" presName="hierRoot2" presStyleCnt="0"/>
      <dgm:spPr/>
    </dgm:pt>
    <dgm:pt modelId="{9658950B-4D58-45D7-A76F-61776B5B36DF}" type="pres">
      <dgm:prSet presAssocID="{0B8488F0-3D97-40BC-9260-3994DFE685DB}" presName="composite2" presStyleCnt="0"/>
      <dgm:spPr/>
    </dgm:pt>
    <dgm:pt modelId="{9B16E7BB-E453-4FFE-9D1F-4E36F012060B}" type="pres">
      <dgm:prSet presAssocID="{0B8488F0-3D97-40BC-9260-3994DFE685DB}" presName="background2" presStyleLbl="node2" presStyleIdx="3" presStyleCnt="7"/>
      <dgm:spPr>
        <a:solidFill>
          <a:schemeClr val="tx2">
            <a:lumMod val="50000"/>
            <a:lumOff val="50000"/>
          </a:schemeClr>
        </a:solidFill>
      </dgm:spPr>
    </dgm:pt>
    <dgm:pt modelId="{85E48FC4-CACB-40B6-AE1A-FE8CA6C7BA0F}" type="pres">
      <dgm:prSet presAssocID="{0B8488F0-3D97-40BC-9260-3994DFE685DB}" presName="text2" presStyleLbl="fgAcc2" presStyleIdx="3" presStyleCnt="7" custScaleX="121000" custScaleY="121000">
        <dgm:presLayoutVars>
          <dgm:chPref val="3"/>
        </dgm:presLayoutVars>
      </dgm:prSet>
      <dgm:spPr/>
    </dgm:pt>
    <dgm:pt modelId="{5D668704-1E90-4E7B-8139-6891CAA3D4C6}" type="pres">
      <dgm:prSet presAssocID="{0B8488F0-3D97-40BC-9260-3994DFE685DB}" presName="hierChild3" presStyleCnt="0"/>
      <dgm:spPr/>
    </dgm:pt>
    <dgm:pt modelId="{2C4EB35A-BF8E-401F-87F1-372C2EDF38C8}" type="pres">
      <dgm:prSet presAssocID="{DCD76DBA-F8B0-40C6-B3F1-CC9AEF3AAF38}" presName="Name10" presStyleLbl="parChTrans1D2" presStyleIdx="4" presStyleCnt="7"/>
      <dgm:spPr/>
    </dgm:pt>
    <dgm:pt modelId="{F2D630C1-1212-4076-A1C2-8CC298340356}" type="pres">
      <dgm:prSet presAssocID="{E72EB0C2-459C-4AC6-8804-0FD041C701BA}" presName="hierRoot2" presStyleCnt="0"/>
      <dgm:spPr/>
    </dgm:pt>
    <dgm:pt modelId="{E5787911-61C8-4F18-9329-2C35730BFE39}" type="pres">
      <dgm:prSet presAssocID="{E72EB0C2-459C-4AC6-8804-0FD041C701BA}" presName="composite2" presStyleCnt="0"/>
      <dgm:spPr/>
    </dgm:pt>
    <dgm:pt modelId="{F9F22423-03E2-4F33-8C90-19EDBAE259CA}" type="pres">
      <dgm:prSet presAssocID="{E72EB0C2-459C-4AC6-8804-0FD041C701BA}" presName="background2" presStyleLbl="node2" presStyleIdx="4" presStyleCnt="7"/>
      <dgm:spPr>
        <a:solidFill>
          <a:schemeClr val="accent5">
            <a:lumMod val="40000"/>
            <a:lumOff val="60000"/>
          </a:schemeClr>
        </a:solidFill>
      </dgm:spPr>
    </dgm:pt>
    <dgm:pt modelId="{F0236810-A77B-4EB2-97BA-4BAC11FE9D60}" type="pres">
      <dgm:prSet presAssocID="{E72EB0C2-459C-4AC6-8804-0FD041C701BA}" presName="text2" presStyleLbl="fgAcc2" presStyleIdx="4" presStyleCnt="7" custScaleX="121000" custScaleY="121000">
        <dgm:presLayoutVars>
          <dgm:chPref val="3"/>
        </dgm:presLayoutVars>
      </dgm:prSet>
      <dgm:spPr/>
    </dgm:pt>
    <dgm:pt modelId="{6B8FAB3E-D5AA-42A8-B018-143D2867D24D}" type="pres">
      <dgm:prSet presAssocID="{E72EB0C2-459C-4AC6-8804-0FD041C701BA}" presName="hierChild3" presStyleCnt="0"/>
      <dgm:spPr/>
    </dgm:pt>
    <dgm:pt modelId="{399BF6D1-8133-4718-8CC7-D0D3EE718F05}" type="pres">
      <dgm:prSet presAssocID="{15B414B4-3CCC-40C6-BFB4-9F2A04D83AE5}" presName="Name10" presStyleLbl="parChTrans1D2" presStyleIdx="5" presStyleCnt="7"/>
      <dgm:spPr/>
    </dgm:pt>
    <dgm:pt modelId="{055A4450-7DED-4547-A592-A5E1C639408F}" type="pres">
      <dgm:prSet presAssocID="{A0A7C7D8-35B2-4D11-A4F9-E2C4E37B6EBA}" presName="hierRoot2" presStyleCnt="0"/>
      <dgm:spPr/>
    </dgm:pt>
    <dgm:pt modelId="{373EB06A-4D70-41F1-9D98-DFD93C72D10D}" type="pres">
      <dgm:prSet presAssocID="{A0A7C7D8-35B2-4D11-A4F9-E2C4E37B6EBA}" presName="composite2" presStyleCnt="0"/>
      <dgm:spPr/>
    </dgm:pt>
    <dgm:pt modelId="{179D2A19-73EE-4CFA-A46F-904A28891560}" type="pres">
      <dgm:prSet presAssocID="{A0A7C7D8-35B2-4D11-A4F9-E2C4E37B6EBA}" presName="background2" presStyleLbl="node2" presStyleIdx="5" presStyleCnt="7"/>
      <dgm:spPr>
        <a:solidFill>
          <a:schemeClr val="accent5">
            <a:lumMod val="75000"/>
          </a:schemeClr>
        </a:solidFill>
      </dgm:spPr>
    </dgm:pt>
    <dgm:pt modelId="{F5847437-6FA1-49C4-8F2F-9833D76C74E1}" type="pres">
      <dgm:prSet presAssocID="{A0A7C7D8-35B2-4D11-A4F9-E2C4E37B6EBA}" presName="text2" presStyleLbl="fgAcc2" presStyleIdx="5" presStyleCnt="7" custScaleX="133100" custScaleY="133100">
        <dgm:presLayoutVars>
          <dgm:chPref val="3"/>
        </dgm:presLayoutVars>
      </dgm:prSet>
      <dgm:spPr/>
    </dgm:pt>
    <dgm:pt modelId="{DF18C52D-8C7E-4F16-9881-1F295CB2B981}" type="pres">
      <dgm:prSet presAssocID="{A0A7C7D8-35B2-4D11-A4F9-E2C4E37B6EBA}" presName="hierChild3" presStyleCnt="0"/>
      <dgm:spPr/>
    </dgm:pt>
    <dgm:pt modelId="{D5029F19-066B-4980-B481-BAD71543CDF6}" type="pres">
      <dgm:prSet presAssocID="{ED888AFF-BA6C-492C-9A7A-84818AA55F23}" presName="Name17" presStyleLbl="parChTrans1D3" presStyleIdx="4" presStyleCnt="9"/>
      <dgm:spPr/>
    </dgm:pt>
    <dgm:pt modelId="{6657D91A-6AA5-4E31-A09D-6E5CC42EC874}" type="pres">
      <dgm:prSet presAssocID="{63631756-DBFD-4EC0-AACF-482CFBFCAC87}" presName="hierRoot3" presStyleCnt="0"/>
      <dgm:spPr/>
    </dgm:pt>
    <dgm:pt modelId="{19B10879-15DC-41C8-93C4-777D36D1E145}" type="pres">
      <dgm:prSet presAssocID="{63631756-DBFD-4EC0-AACF-482CFBFCAC87}" presName="composite3" presStyleCnt="0"/>
      <dgm:spPr/>
    </dgm:pt>
    <dgm:pt modelId="{2118AB96-CCE3-4CCF-9A29-D07C7E4FA4D9}" type="pres">
      <dgm:prSet presAssocID="{63631756-DBFD-4EC0-AACF-482CFBFCAC87}" presName="background3" presStyleLbl="node3" presStyleIdx="4" presStyleCnt="9"/>
      <dgm:spPr>
        <a:solidFill>
          <a:schemeClr val="accent5">
            <a:lumMod val="75000"/>
          </a:schemeClr>
        </a:solidFill>
      </dgm:spPr>
    </dgm:pt>
    <dgm:pt modelId="{38C973BD-3018-4C65-963C-93CD5981271F}" type="pres">
      <dgm:prSet presAssocID="{63631756-DBFD-4EC0-AACF-482CFBFCAC87}" presName="text3" presStyleLbl="fgAcc3" presStyleIdx="4" presStyleCnt="9" custScaleX="121000" custScaleY="121000">
        <dgm:presLayoutVars>
          <dgm:chPref val="3"/>
        </dgm:presLayoutVars>
      </dgm:prSet>
      <dgm:spPr>
        <a:prstGeom prst="flowChartConnector">
          <a:avLst/>
        </a:prstGeom>
      </dgm:spPr>
    </dgm:pt>
    <dgm:pt modelId="{21E51508-F5CD-4B52-B508-B4F4562F8D1E}" type="pres">
      <dgm:prSet presAssocID="{63631756-DBFD-4EC0-AACF-482CFBFCAC87}" presName="hierChild4" presStyleCnt="0"/>
      <dgm:spPr/>
    </dgm:pt>
    <dgm:pt modelId="{A60BD881-13E3-4905-BABA-3A9999A6AE99}" type="pres">
      <dgm:prSet presAssocID="{E8F93D99-AFEF-4867-932D-D727E33D7F0D}" presName="Name17" presStyleLbl="parChTrans1D3" presStyleIdx="5" presStyleCnt="9"/>
      <dgm:spPr/>
    </dgm:pt>
    <dgm:pt modelId="{8FDB990C-C7F1-4EA0-8410-FF8D3CCE4739}" type="pres">
      <dgm:prSet presAssocID="{50524F54-1DDA-4F7C-A4C9-DE72F7DFDC95}" presName="hierRoot3" presStyleCnt="0"/>
      <dgm:spPr/>
    </dgm:pt>
    <dgm:pt modelId="{92993CAD-E117-46EC-B03C-2A6ED31AC239}" type="pres">
      <dgm:prSet presAssocID="{50524F54-1DDA-4F7C-A4C9-DE72F7DFDC95}" presName="composite3" presStyleCnt="0"/>
      <dgm:spPr/>
    </dgm:pt>
    <dgm:pt modelId="{8ACF88B4-19C1-4CDF-A2B9-28EAD74C7500}" type="pres">
      <dgm:prSet presAssocID="{50524F54-1DDA-4F7C-A4C9-DE72F7DFDC95}" presName="background3" presStyleLbl="node3" presStyleIdx="5" presStyleCnt="9"/>
      <dgm:spPr>
        <a:solidFill>
          <a:schemeClr val="accent5">
            <a:lumMod val="75000"/>
          </a:schemeClr>
        </a:solidFill>
      </dgm:spPr>
    </dgm:pt>
    <dgm:pt modelId="{7352B16E-F2AA-4EB3-B116-DE233C02BBA8}" type="pres">
      <dgm:prSet presAssocID="{50524F54-1DDA-4F7C-A4C9-DE72F7DFDC95}" presName="text3" presStyleLbl="fgAcc3" presStyleIdx="5" presStyleCnt="9" custScaleX="121000" custScaleY="121000">
        <dgm:presLayoutVars>
          <dgm:chPref val="3"/>
        </dgm:presLayoutVars>
      </dgm:prSet>
      <dgm:spPr>
        <a:prstGeom prst="flowChartConnector">
          <a:avLst/>
        </a:prstGeom>
      </dgm:spPr>
    </dgm:pt>
    <dgm:pt modelId="{D2515D1E-40FF-4A20-B81C-6E3251E565F5}" type="pres">
      <dgm:prSet presAssocID="{50524F54-1DDA-4F7C-A4C9-DE72F7DFDC95}" presName="hierChild4" presStyleCnt="0"/>
      <dgm:spPr/>
    </dgm:pt>
    <dgm:pt modelId="{399A553F-99F4-4141-B85B-A5132E7030A3}" type="pres">
      <dgm:prSet presAssocID="{62037701-D579-4E36-AB58-A44418988B34}" presName="Name17" presStyleLbl="parChTrans1D3" presStyleIdx="6" presStyleCnt="9"/>
      <dgm:spPr/>
    </dgm:pt>
    <dgm:pt modelId="{4B0E1D13-3600-477D-A8CA-2F1E007AD2A2}" type="pres">
      <dgm:prSet presAssocID="{10E49AF0-73A4-4535-95D6-7A722D7047DF}" presName="hierRoot3" presStyleCnt="0"/>
      <dgm:spPr/>
    </dgm:pt>
    <dgm:pt modelId="{D7CFF01E-F861-4BD1-8006-BA38E6704FF0}" type="pres">
      <dgm:prSet presAssocID="{10E49AF0-73A4-4535-95D6-7A722D7047DF}" presName="composite3" presStyleCnt="0"/>
      <dgm:spPr/>
    </dgm:pt>
    <dgm:pt modelId="{0EDDB72E-D63E-487E-BC06-7DA27A16872C}" type="pres">
      <dgm:prSet presAssocID="{10E49AF0-73A4-4535-95D6-7A722D7047DF}" presName="background3" presStyleLbl="node3" presStyleIdx="6" presStyleCnt="9"/>
      <dgm:spPr>
        <a:solidFill>
          <a:schemeClr val="accent5">
            <a:lumMod val="75000"/>
          </a:schemeClr>
        </a:solidFill>
      </dgm:spPr>
    </dgm:pt>
    <dgm:pt modelId="{98041981-4F55-4D91-BE1F-04BBB39024C3}" type="pres">
      <dgm:prSet presAssocID="{10E49AF0-73A4-4535-95D6-7A722D7047DF}" presName="text3" presStyleLbl="fgAcc3" presStyleIdx="6" presStyleCnt="9" custScaleX="121000" custScaleY="121000">
        <dgm:presLayoutVars>
          <dgm:chPref val="3"/>
        </dgm:presLayoutVars>
      </dgm:prSet>
      <dgm:spPr>
        <a:prstGeom prst="flowChartConnector">
          <a:avLst/>
        </a:prstGeom>
      </dgm:spPr>
    </dgm:pt>
    <dgm:pt modelId="{D03E0B90-7135-4324-9402-169C60B180A0}" type="pres">
      <dgm:prSet presAssocID="{10E49AF0-73A4-4535-95D6-7A722D7047DF}" presName="hierChild4" presStyleCnt="0"/>
      <dgm:spPr/>
    </dgm:pt>
    <dgm:pt modelId="{CD5E408F-9895-4E99-9BEF-C773DF217EDE}" type="pres">
      <dgm:prSet presAssocID="{558FDC2A-308E-4FFC-8EAF-48229EA39F57}" presName="Name17" presStyleLbl="parChTrans1D3" presStyleIdx="7" presStyleCnt="9"/>
      <dgm:spPr/>
    </dgm:pt>
    <dgm:pt modelId="{C9D08169-56BB-4194-AA0F-1D6BEC821B9D}" type="pres">
      <dgm:prSet presAssocID="{12316776-00DA-45AE-981C-23AFE60F408E}" presName="hierRoot3" presStyleCnt="0"/>
      <dgm:spPr/>
    </dgm:pt>
    <dgm:pt modelId="{8DA6DE3E-F0C0-4B7E-BAAC-B50C2B27D67A}" type="pres">
      <dgm:prSet presAssocID="{12316776-00DA-45AE-981C-23AFE60F408E}" presName="composite3" presStyleCnt="0"/>
      <dgm:spPr/>
    </dgm:pt>
    <dgm:pt modelId="{88E4AA01-7D61-4DDF-A29C-A40D825B0CDE}" type="pres">
      <dgm:prSet presAssocID="{12316776-00DA-45AE-981C-23AFE60F408E}" presName="background3" presStyleLbl="node3" presStyleIdx="7" presStyleCnt="9"/>
      <dgm:spPr>
        <a:solidFill>
          <a:schemeClr val="accent5">
            <a:lumMod val="75000"/>
          </a:schemeClr>
        </a:solidFill>
      </dgm:spPr>
    </dgm:pt>
    <dgm:pt modelId="{4075A041-15AC-4D91-993A-0DF32E63E66C}" type="pres">
      <dgm:prSet presAssocID="{12316776-00DA-45AE-981C-23AFE60F408E}" presName="text3" presStyleLbl="fgAcc3" presStyleIdx="7" presStyleCnt="9" custScaleX="121000" custScaleY="121000">
        <dgm:presLayoutVars>
          <dgm:chPref val="3"/>
        </dgm:presLayoutVars>
      </dgm:prSet>
      <dgm:spPr>
        <a:prstGeom prst="flowChartConnector">
          <a:avLst/>
        </a:prstGeom>
      </dgm:spPr>
    </dgm:pt>
    <dgm:pt modelId="{9B22F0CE-E0B9-40B7-A25A-1640E8821BD7}" type="pres">
      <dgm:prSet presAssocID="{12316776-00DA-45AE-981C-23AFE60F408E}" presName="hierChild4" presStyleCnt="0"/>
      <dgm:spPr/>
    </dgm:pt>
    <dgm:pt modelId="{EFB6757D-B6FC-4AFD-8113-C04C3E9D5571}" type="pres">
      <dgm:prSet presAssocID="{E5919795-1354-4CE6-9FD7-B64D3374A138}" presName="Name23" presStyleLbl="parChTrans1D4" presStyleIdx="3" presStyleCnt="7"/>
      <dgm:spPr/>
    </dgm:pt>
    <dgm:pt modelId="{F40A32BA-10B8-40B1-BC5A-D42E79BEB58C}" type="pres">
      <dgm:prSet presAssocID="{2242BDFC-EC96-4CA3-95F9-FAB56ED321F4}" presName="hierRoot4" presStyleCnt="0"/>
      <dgm:spPr/>
    </dgm:pt>
    <dgm:pt modelId="{14DBF159-8E7A-402B-B17B-8900F25250C0}" type="pres">
      <dgm:prSet presAssocID="{2242BDFC-EC96-4CA3-95F9-FAB56ED321F4}" presName="composite4" presStyleCnt="0"/>
      <dgm:spPr/>
    </dgm:pt>
    <dgm:pt modelId="{A72F65C8-3601-4FF1-8749-3EAB28504764}" type="pres">
      <dgm:prSet presAssocID="{2242BDFC-EC96-4CA3-95F9-FAB56ED321F4}" presName="background4" presStyleLbl="node4" presStyleIdx="3" presStyleCnt="7"/>
      <dgm:spPr>
        <a:solidFill>
          <a:schemeClr val="accent5">
            <a:lumMod val="75000"/>
          </a:schemeClr>
        </a:solidFill>
      </dgm:spPr>
    </dgm:pt>
    <dgm:pt modelId="{36586AAD-859C-4CFF-86C4-F7F8042A9EBF}" type="pres">
      <dgm:prSet presAssocID="{2242BDFC-EC96-4CA3-95F9-FAB56ED321F4}" presName="text4" presStyleLbl="fgAcc4" presStyleIdx="3" presStyleCnt="7">
        <dgm:presLayoutVars>
          <dgm:chPref val="3"/>
        </dgm:presLayoutVars>
      </dgm:prSet>
      <dgm:spPr>
        <a:prstGeom prst="flowChartManualOperation">
          <a:avLst/>
        </a:prstGeom>
      </dgm:spPr>
    </dgm:pt>
    <dgm:pt modelId="{20C15BB4-A3B3-495F-837B-93480DADD38A}" type="pres">
      <dgm:prSet presAssocID="{2242BDFC-EC96-4CA3-95F9-FAB56ED321F4}" presName="hierChild5" presStyleCnt="0"/>
      <dgm:spPr/>
    </dgm:pt>
    <dgm:pt modelId="{C6DF483C-981B-4B1E-8D6E-BBB7C071805B}" type="pres">
      <dgm:prSet presAssocID="{6E5B31C2-C63E-4599-9F0D-BA808AEE43A5}" presName="Name23" presStyleLbl="parChTrans1D4" presStyleIdx="4" presStyleCnt="7"/>
      <dgm:spPr/>
    </dgm:pt>
    <dgm:pt modelId="{02C468B3-8753-4D28-B47A-BF4DC77F2002}" type="pres">
      <dgm:prSet presAssocID="{AD3543A9-9260-4EDF-B749-C438DBEE67E2}" presName="hierRoot4" presStyleCnt="0"/>
      <dgm:spPr/>
    </dgm:pt>
    <dgm:pt modelId="{F7016A10-2CF0-4350-88E6-13A6A925279D}" type="pres">
      <dgm:prSet presAssocID="{AD3543A9-9260-4EDF-B749-C438DBEE67E2}" presName="composite4" presStyleCnt="0"/>
      <dgm:spPr/>
    </dgm:pt>
    <dgm:pt modelId="{5CF0AA70-617E-4180-A901-5A781F7DC352}" type="pres">
      <dgm:prSet presAssocID="{AD3543A9-9260-4EDF-B749-C438DBEE67E2}" presName="background4" presStyleLbl="node4" presStyleIdx="4" presStyleCnt="7"/>
      <dgm:spPr>
        <a:solidFill>
          <a:schemeClr val="accent5">
            <a:lumMod val="75000"/>
          </a:schemeClr>
        </a:solidFill>
      </dgm:spPr>
    </dgm:pt>
    <dgm:pt modelId="{0F30169F-FBAC-43FF-AD33-A24F52B6BA02}" type="pres">
      <dgm:prSet presAssocID="{AD3543A9-9260-4EDF-B749-C438DBEE67E2}" presName="text4" presStyleLbl="fgAcc4" presStyleIdx="4" presStyleCnt="7">
        <dgm:presLayoutVars>
          <dgm:chPref val="3"/>
        </dgm:presLayoutVars>
      </dgm:prSet>
      <dgm:spPr>
        <a:prstGeom prst="flowChartManualOperation">
          <a:avLst/>
        </a:prstGeom>
      </dgm:spPr>
    </dgm:pt>
    <dgm:pt modelId="{C292DA63-310A-42E4-9360-434C05173668}" type="pres">
      <dgm:prSet presAssocID="{AD3543A9-9260-4EDF-B749-C438DBEE67E2}" presName="hierChild5" presStyleCnt="0"/>
      <dgm:spPr/>
    </dgm:pt>
    <dgm:pt modelId="{6AFDD7A9-67C7-4E28-AB51-8A2B49F8EC2D}" type="pres">
      <dgm:prSet presAssocID="{683E3170-FB7B-4125-A891-10341816F8B2}" presName="Name23" presStyleLbl="parChTrans1D4" presStyleIdx="5" presStyleCnt="7"/>
      <dgm:spPr/>
    </dgm:pt>
    <dgm:pt modelId="{9885B180-3DDA-4A27-AFFA-93E7BBB0B343}" type="pres">
      <dgm:prSet presAssocID="{08497E0E-76BB-4A6E-8461-7B5C4B5E7FD6}" presName="hierRoot4" presStyleCnt="0"/>
      <dgm:spPr/>
    </dgm:pt>
    <dgm:pt modelId="{68C16921-0F48-4758-8C68-EB3CD8AF2D27}" type="pres">
      <dgm:prSet presAssocID="{08497E0E-76BB-4A6E-8461-7B5C4B5E7FD6}" presName="composite4" presStyleCnt="0"/>
      <dgm:spPr/>
    </dgm:pt>
    <dgm:pt modelId="{5F0CE972-EEEC-4D15-B8D6-B1F09A1AADC9}" type="pres">
      <dgm:prSet presAssocID="{08497E0E-76BB-4A6E-8461-7B5C4B5E7FD6}" presName="background4" presStyleLbl="node4" presStyleIdx="5" presStyleCnt="7"/>
      <dgm:spPr>
        <a:solidFill>
          <a:schemeClr val="accent5">
            <a:lumMod val="75000"/>
          </a:schemeClr>
        </a:solidFill>
      </dgm:spPr>
    </dgm:pt>
    <dgm:pt modelId="{03B3C2E5-B24D-439C-A034-3A9687798825}" type="pres">
      <dgm:prSet presAssocID="{08497E0E-76BB-4A6E-8461-7B5C4B5E7FD6}" presName="text4" presStyleLbl="fgAcc4" presStyleIdx="5" presStyleCnt="7">
        <dgm:presLayoutVars>
          <dgm:chPref val="3"/>
        </dgm:presLayoutVars>
      </dgm:prSet>
      <dgm:spPr>
        <a:prstGeom prst="flowChartManualOperation">
          <a:avLst/>
        </a:prstGeom>
      </dgm:spPr>
    </dgm:pt>
    <dgm:pt modelId="{DC3A33E6-43F2-4C32-A8E6-05003DE9D3A7}" type="pres">
      <dgm:prSet presAssocID="{08497E0E-76BB-4A6E-8461-7B5C4B5E7FD6}" presName="hierChild5" presStyleCnt="0"/>
      <dgm:spPr/>
    </dgm:pt>
    <dgm:pt modelId="{F6FD2B9E-472D-4748-8A6C-AD5B98D7CBE6}" type="pres">
      <dgm:prSet presAssocID="{848EB5BA-41FC-45EF-A49D-6BB102A4A94A}" presName="Name17" presStyleLbl="parChTrans1D3" presStyleIdx="8" presStyleCnt="9"/>
      <dgm:spPr/>
    </dgm:pt>
    <dgm:pt modelId="{7A8BD5D4-6636-4AC6-8654-FB57B226A973}" type="pres">
      <dgm:prSet presAssocID="{7EF5EBAF-BD78-4326-80E8-0C9E3A250D27}" presName="hierRoot3" presStyleCnt="0"/>
      <dgm:spPr/>
    </dgm:pt>
    <dgm:pt modelId="{DDC02566-CD46-4F2B-98F1-32725A5C6F34}" type="pres">
      <dgm:prSet presAssocID="{7EF5EBAF-BD78-4326-80E8-0C9E3A250D27}" presName="composite3" presStyleCnt="0"/>
      <dgm:spPr/>
    </dgm:pt>
    <dgm:pt modelId="{A6DDF7D3-8F00-41C4-BFAA-8457148B2A79}" type="pres">
      <dgm:prSet presAssocID="{7EF5EBAF-BD78-4326-80E8-0C9E3A250D27}" presName="background3" presStyleLbl="node3" presStyleIdx="8" presStyleCnt="9"/>
      <dgm:spPr>
        <a:solidFill>
          <a:schemeClr val="accent5">
            <a:lumMod val="75000"/>
          </a:schemeClr>
        </a:solidFill>
      </dgm:spPr>
    </dgm:pt>
    <dgm:pt modelId="{F70FF3CE-89A2-4D58-859E-92FD1AA339B9}" type="pres">
      <dgm:prSet presAssocID="{7EF5EBAF-BD78-4326-80E8-0C9E3A250D27}" presName="text3" presStyleLbl="fgAcc3" presStyleIdx="8" presStyleCnt="9" custScaleX="121000" custScaleY="121000">
        <dgm:presLayoutVars>
          <dgm:chPref val="3"/>
        </dgm:presLayoutVars>
      </dgm:prSet>
      <dgm:spPr/>
    </dgm:pt>
    <dgm:pt modelId="{6E219675-8108-4F18-901E-DA09D378363E}" type="pres">
      <dgm:prSet presAssocID="{7EF5EBAF-BD78-4326-80E8-0C9E3A250D27}" presName="hierChild4" presStyleCnt="0"/>
      <dgm:spPr/>
    </dgm:pt>
    <dgm:pt modelId="{EF6B64C6-FED4-4C2C-8FEA-129D47F5B623}" type="pres">
      <dgm:prSet presAssocID="{AC8D8833-D4B1-4064-A4EB-B5987855376B}" presName="Name23" presStyleLbl="parChTrans1D4" presStyleIdx="6" presStyleCnt="7"/>
      <dgm:spPr/>
    </dgm:pt>
    <dgm:pt modelId="{9373F93C-EB02-4C60-90C3-AD1BE105BB83}" type="pres">
      <dgm:prSet presAssocID="{A1697856-AEB1-47C6-85A5-5B1A312198E5}" presName="hierRoot4" presStyleCnt="0"/>
      <dgm:spPr/>
    </dgm:pt>
    <dgm:pt modelId="{6A8A6585-E8A5-45BC-8BA5-21EBE2B55E89}" type="pres">
      <dgm:prSet presAssocID="{A1697856-AEB1-47C6-85A5-5B1A312198E5}" presName="composite4" presStyleCnt="0"/>
      <dgm:spPr/>
    </dgm:pt>
    <dgm:pt modelId="{7F7EB788-2F14-4E42-82BA-4B6E9C717ED6}" type="pres">
      <dgm:prSet presAssocID="{A1697856-AEB1-47C6-85A5-5B1A312198E5}" presName="background4" presStyleLbl="node4" presStyleIdx="6" presStyleCnt="7"/>
      <dgm:spPr>
        <a:solidFill>
          <a:schemeClr val="accent5">
            <a:lumMod val="75000"/>
          </a:schemeClr>
        </a:solidFill>
      </dgm:spPr>
    </dgm:pt>
    <dgm:pt modelId="{CA3CB9F0-5C28-4A78-ABFF-1735768DF148}" type="pres">
      <dgm:prSet presAssocID="{A1697856-AEB1-47C6-85A5-5B1A312198E5}" presName="text4" presStyleLbl="fgAcc4" presStyleIdx="6" presStyleCnt="7" custLinFactNeighborX="710" custLinFactNeighborY="798">
        <dgm:presLayoutVars>
          <dgm:chPref val="3"/>
        </dgm:presLayoutVars>
      </dgm:prSet>
      <dgm:spPr>
        <a:prstGeom prst="flowChartManualOperation">
          <a:avLst/>
        </a:prstGeom>
      </dgm:spPr>
    </dgm:pt>
    <dgm:pt modelId="{4C08A571-3710-4DC8-95FB-DDDE4DAC34E9}" type="pres">
      <dgm:prSet presAssocID="{A1697856-AEB1-47C6-85A5-5B1A312198E5}" presName="hierChild5" presStyleCnt="0"/>
      <dgm:spPr/>
    </dgm:pt>
    <dgm:pt modelId="{6D61DBD3-AB75-41EA-B376-DAF574494644}" type="pres">
      <dgm:prSet presAssocID="{6B31242E-112A-4495-8D22-4F031B3123C4}" presName="hierRoot1" presStyleCnt="0"/>
      <dgm:spPr/>
    </dgm:pt>
    <dgm:pt modelId="{A3BC6B1F-5C32-4EC6-AAB4-D9D93101D352}" type="pres">
      <dgm:prSet presAssocID="{6B31242E-112A-4495-8D22-4F031B3123C4}" presName="composite" presStyleCnt="0"/>
      <dgm:spPr/>
    </dgm:pt>
    <dgm:pt modelId="{E9C8E5EB-FDF0-4E86-B1D3-6E1CC01A85A0}" type="pres">
      <dgm:prSet presAssocID="{6B31242E-112A-4495-8D22-4F031B3123C4}" presName="background" presStyleLbl="node0" presStyleIdx="1" presStyleCnt="2"/>
      <dgm:spPr>
        <a:solidFill>
          <a:schemeClr val="accent6">
            <a:lumMod val="75000"/>
          </a:schemeClr>
        </a:solidFill>
      </dgm:spPr>
    </dgm:pt>
    <dgm:pt modelId="{5AA398C5-E2E3-4CD1-97B8-85153CEFEBEC}" type="pres">
      <dgm:prSet presAssocID="{6B31242E-112A-4495-8D22-4F031B3123C4}" presName="text" presStyleLbl="fgAcc0" presStyleIdx="1" presStyleCnt="2" custScaleX="121000" custScaleY="121000">
        <dgm:presLayoutVars>
          <dgm:chPref val="3"/>
        </dgm:presLayoutVars>
      </dgm:prSet>
      <dgm:spPr/>
    </dgm:pt>
    <dgm:pt modelId="{A0750F3A-A2DB-451B-B3CE-94A1E3A9F06B}" type="pres">
      <dgm:prSet presAssocID="{6B31242E-112A-4495-8D22-4F031B3123C4}" presName="hierChild2" presStyleCnt="0"/>
      <dgm:spPr/>
    </dgm:pt>
    <dgm:pt modelId="{6A993ACB-9FFF-4588-9518-72597B853B2A}" type="pres">
      <dgm:prSet presAssocID="{F9BA63A6-FDDA-42F2-84B4-EB20972A3C2C}" presName="Name10" presStyleLbl="parChTrans1D2" presStyleIdx="6" presStyleCnt="7"/>
      <dgm:spPr/>
    </dgm:pt>
    <dgm:pt modelId="{78110F58-7D0E-40E3-B37B-E44B965580D9}" type="pres">
      <dgm:prSet presAssocID="{CAEB6934-CC62-4D57-8FFB-92A0FE9D1A16}" presName="hierRoot2" presStyleCnt="0"/>
      <dgm:spPr/>
    </dgm:pt>
    <dgm:pt modelId="{8F07599B-FB7A-49B2-8B29-7265C55CA754}" type="pres">
      <dgm:prSet presAssocID="{CAEB6934-CC62-4D57-8FFB-92A0FE9D1A16}" presName="composite2" presStyleCnt="0"/>
      <dgm:spPr/>
    </dgm:pt>
    <dgm:pt modelId="{0107707B-554D-4EB2-8DDE-B273466D9C87}" type="pres">
      <dgm:prSet presAssocID="{CAEB6934-CC62-4D57-8FFB-92A0FE9D1A16}" presName="background2" presStyleLbl="node2" presStyleIdx="6" presStyleCnt="7"/>
      <dgm:spPr>
        <a:solidFill>
          <a:schemeClr val="accent6">
            <a:lumMod val="75000"/>
          </a:schemeClr>
        </a:solidFill>
      </dgm:spPr>
    </dgm:pt>
    <dgm:pt modelId="{94C758AB-8087-4FA6-8E3A-B6E5C0D06798}" type="pres">
      <dgm:prSet presAssocID="{CAEB6934-CC62-4D57-8FFB-92A0FE9D1A16}" presName="text2" presStyleLbl="fgAcc2" presStyleIdx="6" presStyleCnt="7" custScaleX="110000" custScaleY="110000">
        <dgm:presLayoutVars>
          <dgm:chPref val="3"/>
        </dgm:presLayoutVars>
      </dgm:prSet>
      <dgm:spPr/>
    </dgm:pt>
    <dgm:pt modelId="{BFF0020A-B850-42D6-ADAB-BDE77CE67D8F}" type="pres">
      <dgm:prSet presAssocID="{CAEB6934-CC62-4D57-8FFB-92A0FE9D1A16}" presName="hierChild3" presStyleCnt="0"/>
      <dgm:spPr/>
    </dgm:pt>
  </dgm:ptLst>
  <dgm:cxnLst>
    <dgm:cxn modelId="{A9AC4D04-1B3B-4D1C-92EE-8FA772C7D055}" srcId="{A0A7C7D8-35B2-4D11-A4F9-E2C4E37B6EBA}" destId="{12316776-00DA-45AE-981C-23AFE60F408E}" srcOrd="3" destOrd="0" parTransId="{558FDC2A-308E-4FFC-8EAF-48229EA39F57}" sibTransId="{20DD8625-86CE-41C3-A60A-50B8DB94311B}"/>
    <dgm:cxn modelId="{0D8DA205-A115-4798-BAED-823B06D9E6DA}" type="presOf" srcId="{CAEB6934-CC62-4D57-8FFB-92A0FE9D1A16}" destId="{94C758AB-8087-4FA6-8E3A-B6E5C0D06798}" srcOrd="0" destOrd="0" presId="urn:microsoft.com/office/officeart/2005/8/layout/hierarchy1"/>
    <dgm:cxn modelId="{626B130C-BA76-406C-A441-747FCEC1C43C}" type="presOf" srcId="{683E3170-FB7B-4125-A891-10341816F8B2}" destId="{6AFDD7A9-67C7-4E28-AB51-8A2B49F8EC2D}" srcOrd="0" destOrd="0" presId="urn:microsoft.com/office/officeart/2005/8/layout/hierarchy1"/>
    <dgm:cxn modelId="{F972240D-A925-4E32-BADB-ED692445E873}" type="presOf" srcId="{923FCEEC-04AE-49EF-817E-94FA79D462B7}" destId="{3DBCAB05-B526-4D5C-AA71-51F78B86FC6A}" srcOrd="0" destOrd="0" presId="urn:microsoft.com/office/officeart/2005/8/layout/hierarchy1"/>
    <dgm:cxn modelId="{A043470D-A3A4-4731-A7B5-043E96166B45}" type="presOf" srcId="{7A8D4609-9B42-4776-AAEB-19BF966F0488}" destId="{B0F6010C-4427-4F85-AC37-413997313C46}" srcOrd="0" destOrd="0" presId="urn:microsoft.com/office/officeart/2005/8/layout/hierarchy1"/>
    <dgm:cxn modelId="{23D2980D-1041-4F63-888C-69AA29A09A63}" type="presOf" srcId="{E5919795-1354-4CE6-9FD7-B64D3374A138}" destId="{EFB6757D-B6FC-4AFD-8113-C04C3E9D5571}" srcOrd="0" destOrd="0" presId="urn:microsoft.com/office/officeart/2005/8/layout/hierarchy1"/>
    <dgm:cxn modelId="{5AB1E914-6CD0-4D95-A667-DA089D8954EF}" type="presOf" srcId="{CC8EA4A2-DB9C-4DD7-A65C-DF8BB01AA2E6}" destId="{1C7CC39F-DFB8-4DD4-9A79-966CBE4A308F}" srcOrd="0" destOrd="0" presId="urn:microsoft.com/office/officeart/2005/8/layout/hierarchy1"/>
    <dgm:cxn modelId="{3A90F71B-43F9-4FE1-85C4-97DF050CFC05}" type="presOf" srcId="{3965838B-8F4D-4CB1-84F5-B335CD2F324A}" destId="{C2322829-BD11-4DBD-A703-2D63D36CD4D7}" srcOrd="0" destOrd="0" presId="urn:microsoft.com/office/officeart/2005/8/layout/hierarchy1"/>
    <dgm:cxn modelId="{ED144522-8FE0-415A-A7BC-C8D188D004EE}" srcId="{A0A7C7D8-35B2-4D11-A4F9-E2C4E37B6EBA}" destId="{63631756-DBFD-4EC0-AACF-482CFBFCAC87}" srcOrd="0" destOrd="0" parTransId="{ED888AFF-BA6C-492C-9A7A-84818AA55F23}" sibTransId="{14B5425A-A3AD-4A2B-B321-BDFACFA17B82}"/>
    <dgm:cxn modelId="{948E0726-5065-4344-8E6B-FFAB218C033E}" type="presOf" srcId="{E858A212-5C3E-40B6-9697-28B999303403}" destId="{4C6F776E-6E27-486A-A093-7C51BEF0ED3C}" srcOrd="0" destOrd="0" presId="urn:microsoft.com/office/officeart/2005/8/layout/hierarchy1"/>
    <dgm:cxn modelId="{415FF026-B2B6-4FEE-A466-DCF26AFD4D7D}" type="presOf" srcId="{E8F93D99-AFEF-4867-932D-D727E33D7F0D}" destId="{A60BD881-13E3-4905-BABA-3A9999A6AE99}" srcOrd="0" destOrd="0" presId="urn:microsoft.com/office/officeart/2005/8/layout/hierarchy1"/>
    <dgm:cxn modelId="{EA315929-BDC8-4AD4-98F9-BB0FF34D2420}" type="presOf" srcId="{848EB5BA-41FC-45EF-A49D-6BB102A4A94A}" destId="{F6FD2B9E-472D-4748-8A6C-AD5B98D7CBE6}" srcOrd="0" destOrd="0" presId="urn:microsoft.com/office/officeart/2005/8/layout/hierarchy1"/>
    <dgm:cxn modelId="{D684192F-A6C7-4A30-842A-CC2009B9689E}" type="presOf" srcId="{C830B78A-2C1A-4356-B892-02A9309A47EC}" destId="{F4BC09DE-4040-4749-8544-D51A59078AF1}" srcOrd="0" destOrd="0" presId="urn:microsoft.com/office/officeart/2005/8/layout/hierarchy1"/>
    <dgm:cxn modelId="{CB03882F-8F78-4942-BC01-3FB1EE66ECA9}" srcId="{A0A7C7D8-35B2-4D11-A4F9-E2C4E37B6EBA}" destId="{7EF5EBAF-BD78-4326-80E8-0C9E3A250D27}" srcOrd="4" destOrd="0" parTransId="{848EB5BA-41FC-45EF-A49D-6BB102A4A94A}" sibTransId="{516A7B03-E668-4466-ACD0-5DA4E13C4672}"/>
    <dgm:cxn modelId="{3989BD35-283E-4B23-876B-03F0CB65D6E5}" type="presOf" srcId="{10E49AF0-73A4-4535-95D6-7A722D7047DF}" destId="{98041981-4F55-4D91-BE1F-04BBB39024C3}" srcOrd="0" destOrd="0" presId="urn:microsoft.com/office/officeart/2005/8/layout/hierarchy1"/>
    <dgm:cxn modelId="{45F3C438-7144-440C-948E-B8970FBC45C9}" srcId="{A0A7C7D8-35B2-4D11-A4F9-E2C4E37B6EBA}" destId="{10E49AF0-73A4-4535-95D6-7A722D7047DF}" srcOrd="2" destOrd="0" parTransId="{62037701-D579-4E36-AB58-A44418988B34}" sibTransId="{E59DF634-FA3D-44A6-B9A0-BD85A79E8EEC}"/>
    <dgm:cxn modelId="{F74AE638-F335-433B-9389-176751827FC3}" srcId="{2EE45E09-F63A-4D64-B7BC-A981EEA90502}" destId="{A0A7C7D8-35B2-4D11-A4F9-E2C4E37B6EBA}" srcOrd="5" destOrd="0" parTransId="{15B414B4-3CCC-40C6-BFB4-9F2A04D83AE5}" sibTransId="{EA41959F-0BF9-42A3-B2F6-D9B3A8F68D77}"/>
    <dgm:cxn modelId="{78BCA53B-BE4F-412F-8B4A-8E51E4FE715D}" type="presOf" srcId="{83D72EBB-4C85-4F09-BEF5-215EC54DD074}" destId="{F6B5546B-7D80-48B9-BD64-F4332F7A4903}" srcOrd="0" destOrd="0" presId="urn:microsoft.com/office/officeart/2005/8/layout/hierarchy1"/>
    <dgm:cxn modelId="{DD02F53C-2AAF-4BA9-B197-BE16BE7155ED}" type="presOf" srcId="{E72EB0C2-459C-4AC6-8804-0FD041C701BA}" destId="{F0236810-A77B-4EB2-97BA-4BAC11FE9D60}" srcOrd="0" destOrd="0" presId="urn:microsoft.com/office/officeart/2005/8/layout/hierarchy1"/>
    <dgm:cxn modelId="{04AF993E-9202-40CA-B805-2F4350A22605}" srcId="{12316776-00DA-45AE-981C-23AFE60F408E}" destId="{2242BDFC-EC96-4CA3-95F9-FAB56ED321F4}" srcOrd="0" destOrd="0" parTransId="{E5919795-1354-4CE6-9FD7-B64D3374A138}" sibTransId="{5B1E8329-7E67-45D7-8E82-107ACD5B9001}"/>
    <dgm:cxn modelId="{8625AB3E-598D-44F9-ABAC-49C2837A666E}" type="presOf" srcId="{37CDBEDA-FC72-4622-9A1B-9C7C5735C693}" destId="{2F511C77-6736-4FA1-BE80-B55D8705B60F}" srcOrd="0" destOrd="0" presId="urn:microsoft.com/office/officeart/2005/8/layout/hierarchy1"/>
    <dgm:cxn modelId="{36DF8D40-B28C-40DA-8812-62FD86C48036}" srcId="{E66E84A9-A0E5-4916-A14F-3AAFA165E424}" destId="{37CDBEDA-FC72-4622-9A1B-9C7C5735C693}" srcOrd="1" destOrd="0" parTransId="{03400885-98D9-4205-A37B-C58BFF13799F}" sibTransId="{E41E0F91-311D-4EC7-A4D9-AD80F3EE05AC}"/>
    <dgm:cxn modelId="{C0B50543-453D-49AB-94D8-3FA4E627F81D}" srcId="{2EE45E09-F63A-4D64-B7BC-A981EEA90502}" destId="{688BA433-61ED-49A4-81C2-A5C1F580FDD9}" srcOrd="1" destOrd="0" parTransId="{194D7709-CA96-4BDC-8DFB-FD0F789AC9CA}" sibTransId="{CE90CFF7-F12C-4CD7-A8EE-33A8946AE2D7}"/>
    <dgm:cxn modelId="{3AAB0966-E603-4573-82B0-632BBBB8CE0A}" type="presOf" srcId="{6B31242E-112A-4495-8D22-4F031B3123C4}" destId="{5AA398C5-E2E3-4CD1-97B8-85153CEFEBEC}" srcOrd="0" destOrd="0" presId="urn:microsoft.com/office/officeart/2005/8/layout/hierarchy1"/>
    <dgm:cxn modelId="{EB8E6168-F3C0-492F-8D01-2DB7BF0FE052}" type="presOf" srcId="{0383A94D-FBA0-4898-A443-0205D53BCC90}" destId="{4A3FABB6-3DB8-4075-A27E-0F4FC7848A9A}" srcOrd="0" destOrd="0" presId="urn:microsoft.com/office/officeart/2005/8/layout/hierarchy1"/>
    <dgm:cxn modelId="{0FF0306C-46C8-4536-8107-83A97B0452F9}" type="presOf" srcId="{2242BDFC-EC96-4CA3-95F9-FAB56ED321F4}" destId="{36586AAD-859C-4CFF-86C4-F7F8042A9EBF}" srcOrd="0" destOrd="0" presId="urn:microsoft.com/office/officeart/2005/8/layout/hierarchy1"/>
    <dgm:cxn modelId="{5ABD786C-B797-4014-B88D-4D4DE476BA94}" srcId="{9C3293AD-AD8F-4C01-A0DB-8E5F10C1D6FF}" destId="{E858A212-5C3E-40B6-9697-28B999303403}" srcOrd="0" destOrd="0" parTransId="{CC8EA4A2-DB9C-4DD7-A65C-DF8BB01AA2E6}" sibTransId="{5DA71630-D192-4AFC-9430-6068EAE22FD4}"/>
    <dgm:cxn modelId="{B9D5136F-DB72-4EBB-BA2C-67FF0F447079}" srcId="{AD3543A9-9260-4EDF-B749-C438DBEE67E2}" destId="{08497E0E-76BB-4A6E-8461-7B5C4B5E7FD6}" srcOrd="0" destOrd="0" parTransId="{683E3170-FB7B-4125-A891-10341816F8B2}" sibTransId="{F82EBE81-F002-481D-8ABF-7938286677AD}"/>
    <dgm:cxn modelId="{35F4A14F-6BEE-433D-B264-D90C1BD8A7CE}" type="presOf" srcId="{A1697856-AEB1-47C6-85A5-5B1A312198E5}" destId="{CA3CB9F0-5C28-4A78-ABFF-1735768DF148}" srcOrd="0" destOrd="0" presId="urn:microsoft.com/office/officeart/2005/8/layout/hierarchy1"/>
    <dgm:cxn modelId="{D906B54F-EE49-4B46-9043-F2EE192223E4}" srcId="{2EE45E09-F63A-4D64-B7BC-A981EEA90502}" destId="{E66E84A9-A0E5-4916-A14F-3AAFA165E424}" srcOrd="0" destOrd="0" parTransId="{6A91C20B-245E-4634-B2C9-7B92274DCC25}" sibTransId="{53C91A0F-B18D-4EED-A022-8816FD703BDD}"/>
    <dgm:cxn modelId="{51C83570-FE7F-4C84-B9A0-0217079B1516}" type="presOf" srcId="{558FDC2A-308E-4FFC-8EAF-48229EA39F57}" destId="{CD5E408F-9895-4E99-9BEF-C773DF217EDE}" srcOrd="0" destOrd="0" presId="urn:microsoft.com/office/officeart/2005/8/layout/hierarchy1"/>
    <dgm:cxn modelId="{08F9A972-EFB5-4BF8-8290-22FFFB99411B}" type="presOf" srcId="{15B414B4-3CCC-40C6-BFB4-9F2A04D83AE5}" destId="{399BF6D1-8133-4718-8CC7-D0D3EE718F05}" srcOrd="0" destOrd="0" presId="urn:microsoft.com/office/officeart/2005/8/layout/hierarchy1"/>
    <dgm:cxn modelId="{3DDC2253-506C-48DB-8AA8-3296796A47E3}" type="presOf" srcId="{D2EC58F1-3E58-4A64-B954-A730046F9A49}" destId="{A2CF424B-89F3-4240-9711-6ADA205E695A}" srcOrd="0" destOrd="0" presId="urn:microsoft.com/office/officeart/2005/8/layout/hierarchy1"/>
    <dgm:cxn modelId="{3F76E074-7E70-49F1-903C-C6085363368E}" srcId="{2242BDFC-EC96-4CA3-95F9-FAB56ED321F4}" destId="{AD3543A9-9260-4EDF-B749-C438DBEE67E2}" srcOrd="0" destOrd="0" parTransId="{6E5B31C2-C63E-4599-9F0D-BA808AEE43A5}" sibTransId="{60AFD70A-60B9-4D8D-89CB-52553BFA1412}"/>
    <dgm:cxn modelId="{3833A476-975C-4D39-8579-46ACE58291DF}" type="presOf" srcId="{6A91C20B-245E-4634-B2C9-7B92274DCC25}" destId="{2BD2CAE2-851C-496F-BB7C-BF8D0BAE07E5}" srcOrd="0" destOrd="0" presId="urn:microsoft.com/office/officeart/2005/8/layout/hierarchy1"/>
    <dgm:cxn modelId="{056EF877-7144-4676-B23B-5F376E2570DB}" srcId="{A1ED1621-CEB2-4940-A8E0-2E240AE9E471}" destId="{6B31242E-112A-4495-8D22-4F031B3123C4}" srcOrd="1" destOrd="0" parTransId="{59385DA5-E23E-495C-9A90-299139DCFA27}" sibTransId="{4FBE123B-6982-410E-BC08-3116B5043922}"/>
    <dgm:cxn modelId="{9F7D6479-ECA3-4BE7-AA30-7DA52A72F5CD}" srcId="{688BA433-61ED-49A4-81C2-A5C1F580FDD9}" destId="{9C3293AD-AD8F-4C01-A0DB-8E5F10C1D6FF}" srcOrd="0" destOrd="0" parTransId="{923FCEEC-04AE-49EF-817E-94FA79D462B7}" sibTransId="{E9DBCBB2-9361-49B4-AFB5-E0051704E288}"/>
    <dgm:cxn modelId="{7B63225A-A475-4EFB-8B4B-57FE91968012}" type="presOf" srcId="{AD3543A9-9260-4EDF-B749-C438DBEE67E2}" destId="{0F30169F-FBAC-43FF-AD33-A24F52B6BA02}" srcOrd="0" destOrd="0" presId="urn:microsoft.com/office/officeart/2005/8/layout/hierarchy1"/>
    <dgm:cxn modelId="{C63BA55A-3C10-499D-A09D-41459CFBB0A0}" type="presOf" srcId="{60F6C8B4-AE65-4D7C-BE1A-10CD610A18BD}" destId="{2A8D1DAD-38FE-4EAB-942F-459B2833B581}" srcOrd="0" destOrd="0" presId="urn:microsoft.com/office/officeart/2005/8/layout/hierarchy1"/>
    <dgm:cxn modelId="{51B6BE7B-BDFA-4035-8F9A-FE7F8B4196E8}" srcId="{7EF5EBAF-BD78-4326-80E8-0C9E3A250D27}" destId="{A1697856-AEB1-47C6-85A5-5B1A312198E5}" srcOrd="0" destOrd="0" parTransId="{AC8D8833-D4B1-4064-A4EB-B5987855376B}" sibTransId="{10C11DBF-BF55-477B-B011-6D33BB123DDF}"/>
    <dgm:cxn modelId="{FD307E83-4BF3-4D9F-84A9-560C2DF44581}" type="presOf" srcId="{194D7709-CA96-4BDC-8DFB-FD0F789AC9CA}" destId="{E01191B8-BE2C-4C6C-8D25-A8D2E1E3BEC3}" srcOrd="0" destOrd="0" presId="urn:microsoft.com/office/officeart/2005/8/layout/hierarchy1"/>
    <dgm:cxn modelId="{31AE2384-404D-4805-88CA-E7B4C4FEDBB6}" srcId="{E66E84A9-A0E5-4916-A14F-3AAFA165E424}" destId="{DA72F905-27DD-4F58-BD3D-7A830F93575C}" srcOrd="2" destOrd="0" parTransId="{0383A94D-FBA0-4898-A443-0205D53BCC90}" sibTransId="{1108D97B-9275-410D-B164-909B1BFD22EE}"/>
    <dgm:cxn modelId="{116BE789-4890-4356-8CAA-9696CFE795B6}" type="presOf" srcId="{E66E84A9-A0E5-4916-A14F-3AAFA165E424}" destId="{6F5CF461-2AE2-465F-8BCC-24ED664D7FE3}" srcOrd="0" destOrd="0" presId="urn:microsoft.com/office/officeart/2005/8/layout/hierarchy1"/>
    <dgm:cxn modelId="{AB33BC8A-B0BB-49B2-8FE0-9FFAE58C3222}" srcId="{A0A7C7D8-35B2-4D11-A4F9-E2C4E37B6EBA}" destId="{50524F54-1DDA-4F7C-A4C9-DE72F7DFDC95}" srcOrd="1" destOrd="0" parTransId="{E8F93D99-AFEF-4867-932D-D727E33D7F0D}" sibTransId="{940D6FF5-2CD5-4744-91E0-3BEA91B4D11C}"/>
    <dgm:cxn modelId="{E7760F8B-4F81-44D9-A1D9-BDC9D8EC3F66}" srcId="{2EE45E09-F63A-4D64-B7BC-A981EEA90502}" destId="{C830B78A-2C1A-4356-B892-02A9309A47EC}" srcOrd="2" destOrd="0" parTransId="{7A8D4609-9B42-4776-AAEB-19BF966F0488}" sibTransId="{0DDF632F-B0D9-4F7D-91C2-E0675BB225AB}"/>
    <dgm:cxn modelId="{DE1B5F8C-9E84-4D2C-AAFA-D8C81BC20416}" type="presOf" srcId="{63631756-DBFD-4EC0-AACF-482CFBFCAC87}" destId="{38C973BD-3018-4C65-963C-93CD5981271F}" srcOrd="0" destOrd="0" presId="urn:microsoft.com/office/officeart/2005/8/layout/hierarchy1"/>
    <dgm:cxn modelId="{FB581C94-C6C4-4479-B663-84D04852E726}" type="presOf" srcId="{AC8D8833-D4B1-4064-A4EB-B5987855376B}" destId="{EF6B64C6-FED4-4C2C-8FEA-129D47F5B623}" srcOrd="0" destOrd="0" presId="urn:microsoft.com/office/officeart/2005/8/layout/hierarchy1"/>
    <dgm:cxn modelId="{2D03B79C-7211-4EFD-857B-D8CE685FF679}" type="presOf" srcId="{C538DBE4-0E38-40FD-9C25-87A8337ADF03}" destId="{5F5EE7C7-D249-4E4F-9E8B-4D4EB4D87B87}" srcOrd="0" destOrd="0" presId="urn:microsoft.com/office/officeart/2005/8/layout/hierarchy1"/>
    <dgm:cxn modelId="{85847A9D-D929-4BF5-B26B-42433D475B33}" type="presOf" srcId="{7EF5EBAF-BD78-4326-80E8-0C9E3A250D27}" destId="{F70FF3CE-89A2-4D58-859E-92FD1AA339B9}" srcOrd="0" destOrd="0" presId="urn:microsoft.com/office/officeart/2005/8/layout/hierarchy1"/>
    <dgm:cxn modelId="{05363FA5-67EA-44E3-8401-8B359D9EC7D3}" type="presOf" srcId="{DA72F905-27DD-4F58-BD3D-7A830F93575C}" destId="{B044D301-AD7C-45AA-AEB8-1A2E944D40C8}" srcOrd="0" destOrd="0" presId="urn:microsoft.com/office/officeart/2005/8/layout/hierarchy1"/>
    <dgm:cxn modelId="{2C4FB5A6-2DC0-4A24-A362-4326004F7A6B}" type="presOf" srcId="{08497E0E-76BB-4A6E-8461-7B5C4B5E7FD6}" destId="{03B3C2E5-B24D-439C-A034-3A9687798825}" srcOrd="0" destOrd="0" presId="urn:microsoft.com/office/officeart/2005/8/layout/hierarchy1"/>
    <dgm:cxn modelId="{F91ED8A6-09DC-4092-B11D-5D16C5576DA8}" type="presOf" srcId="{62037701-D579-4E36-AB58-A44418988B34}" destId="{399A553F-99F4-4141-B85B-A5132E7030A3}" srcOrd="0" destOrd="0" presId="urn:microsoft.com/office/officeart/2005/8/layout/hierarchy1"/>
    <dgm:cxn modelId="{DC9026AB-9C2E-453F-B7CF-D446EA1C45E3}" type="presOf" srcId="{F9BA63A6-FDDA-42F2-84B4-EB20972A3C2C}" destId="{6A993ACB-9FFF-4588-9518-72597B853B2A}" srcOrd="0" destOrd="0" presId="urn:microsoft.com/office/officeart/2005/8/layout/hierarchy1"/>
    <dgm:cxn modelId="{59E02AAC-9536-464F-B52E-C11BC04B117F}" type="presOf" srcId="{6E5B31C2-C63E-4599-9F0D-BA808AEE43A5}" destId="{C6DF483C-981B-4B1E-8D6E-BBB7C071805B}" srcOrd="0" destOrd="0" presId="urn:microsoft.com/office/officeart/2005/8/layout/hierarchy1"/>
    <dgm:cxn modelId="{533622AD-2B9C-4052-9930-4BB9AA28EEDB}" type="presOf" srcId="{A0A7C7D8-35B2-4D11-A4F9-E2C4E37B6EBA}" destId="{F5847437-6FA1-49C4-8F2F-9833D76C74E1}" srcOrd="0" destOrd="0" presId="urn:microsoft.com/office/officeart/2005/8/layout/hierarchy1"/>
    <dgm:cxn modelId="{F9989AAF-31F4-4658-A9DD-9B57D0CB9E2B}" srcId="{A1ED1621-CEB2-4940-A8E0-2E240AE9E471}" destId="{2EE45E09-F63A-4D64-B7BC-A981EEA90502}" srcOrd="0" destOrd="0" parTransId="{6AF3C7EA-7C7B-416C-A02D-0CB0647889E0}" sibTransId="{02485ED4-82AB-49D8-A9B1-B922037EC402}"/>
    <dgm:cxn modelId="{B7DE8DB5-998B-49F3-98F4-3B06D78F5A21}" type="presOf" srcId="{50524F54-1DDA-4F7C-A4C9-DE72F7DFDC95}" destId="{7352B16E-F2AA-4EB3-B116-DE233C02BBA8}" srcOrd="0" destOrd="0" presId="urn:microsoft.com/office/officeart/2005/8/layout/hierarchy1"/>
    <dgm:cxn modelId="{8C14B2B5-70BF-4831-912E-0D9EE3A77F89}" type="presOf" srcId="{A1ED1621-CEB2-4940-A8E0-2E240AE9E471}" destId="{72179D1F-5FF0-417B-ADB2-BD67999E5D3C}" srcOrd="0" destOrd="0" presId="urn:microsoft.com/office/officeart/2005/8/layout/hierarchy1"/>
    <dgm:cxn modelId="{237518BA-FEF4-4110-B508-0842760EB462}" type="presOf" srcId="{DCD76DBA-F8B0-40C6-B3F1-CC9AEF3AAF38}" destId="{2C4EB35A-BF8E-401F-87F1-372C2EDF38C8}" srcOrd="0" destOrd="0" presId="urn:microsoft.com/office/officeart/2005/8/layout/hierarchy1"/>
    <dgm:cxn modelId="{37B6E8BA-DF3C-4F22-A1A5-566B8D8EF7F6}" srcId="{6B31242E-112A-4495-8D22-4F031B3123C4}" destId="{CAEB6934-CC62-4D57-8FFB-92A0FE9D1A16}" srcOrd="0" destOrd="0" parTransId="{F9BA63A6-FDDA-42F2-84B4-EB20972A3C2C}" sibTransId="{D923216D-3ABF-40EA-AE56-FB1BC1CCA26D}"/>
    <dgm:cxn modelId="{5096CDBC-F0CC-4258-A36E-5BE4E987D76A}" type="presOf" srcId="{688BA433-61ED-49A4-81C2-A5C1F580FDD9}" destId="{F8128BD2-4921-49DE-AE75-A82D44EB969A}" srcOrd="0" destOrd="0" presId="urn:microsoft.com/office/officeart/2005/8/layout/hierarchy1"/>
    <dgm:cxn modelId="{3F8361BD-72AA-49D7-BD1E-14AA6C492371}" srcId="{3965838B-8F4D-4CB1-84F5-B335CD2F324A}" destId="{C538DBE4-0E38-40FD-9C25-87A8337ADF03}" srcOrd="0" destOrd="0" parTransId="{54F6D31D-962A-45C8-89D3-563AB6191418}" sibTransId="{D13BA8F7-1932-4712-874F-A03E7E297654}"/>
    <dgm:cxn modelId="{ACF043C8-AE8D-4CE1-AAFD-8C33D31B7FC5}" type="presOf" srcId="{9C3293AD-AD8F-4C01-A0DB-8E5F10C1D6FF}" destId="{30A353B1-BDD0-4927-979A-68C1E2C2E982}" srcOrd="0" destOrd="0" presId="urn:microsoft.com/office/officeart/2005/8/layout/hierarchy1"/>
    <dgm:cxn modelId="{B68193CB-9DDB-4D9A-95DE-1CBB91691D1E}" srcId="{E66E84A9-A0E5-4916-A14F-3AAFA165E424}" destId="{60F6C8B4-AE65-4D7C-BE1A-10CD610A18BD}" srcOrd="0" destOrd="0" parTransId="{D2EC58F1-3E58-4A64-B954-A730046F9A49}" sibTransId="{F88BDDE8-7FB7-4A8A-9540-11480EAB42BC}"/>
    <dgm:cxn modelId="{AFCF62CC-07C8-4D78-B21E-33581A71837D}" type="presOf" srcId="{12316776-00DA-45AE-981C-23AFE60F408E}" destId="{4075A041-15AC-4D91-993A-0DF32E63E66C}" srcOrd="0" destOrd="0" presId="urn:microsoft.com/office/officeart/2005/8/layout/hierarchy1"/>
    <dgm:cxn modelId="{DD4BE2D0-1125-4D0A-A165-77686A1F42B5}" type="presOf" srcId="{2EE45E09-F63A-4D64-B7BC-A981EEA90502}" destId="{E0186163-43E6-4184-B04D-D3FBA2E9C37A}" srcOrd="0" destOrd="0" presId="urn:microsoft.com/office/officeart/2005/8/layout/hierarchy1"/>
    <dgm:cxn modelId="{1A5F66D3-0D9C-4122-B102-B69C3C90C2E2}" type="presOf" srcId="{0B8488F0-3D97-40BC-9260-3994DFE685DB}" destId="{85E48FC4-CACB-40B6-AE1A-FE8CA6C7BA0F}" srcOrd="0" destOrd="0" presId="urn:microsoft.com/office/officeart/2005/8/layout/hierarchy1"/>
    <dgm:cxn modelId="{8FBCE2D8-C058-42EE-A26E-6B10BDB8AD85}" srcId="{2EE45E09-F63A-4D64-B7BC-A981EEA90502}" destId="{E72EB0C2-459C-4AC6-8804-0FD041C701BA}" srcOrd="4" destOrd="0" parTransId="{DCD76DBA-F8B0-40C6-B3F1-CC9AEF3AAF38}" sibTransId="{AAA5D17A-C360-4DAA-8B6E-54B342E99827}"/>
    <dgm:cxn modelId="{C74815D9-8E22-42F5-8DEC-5E6D853FD47A}" srcId="{2EE45E09-F63A-4D64-B7BC-A981EEA90502}" destId="{0B8488F0-3D97-40BC-9260-3994DFE685DB}" srcOrd="3" destOrd="0" parTransId="{6A4C9B79-3A86-461A-9144-F984204DB555}" sibTransId="{9A997966-A5B4-47B5-B841-B45CFC17E3F3}"/>
    <dgm:cxn modelId="{AE77F1E1-F526-4245-81A4-338BEA7285C0}" type="presOf" srcId="{6A4C9B79-3A86-461A-9144-F984204DB555}" destId="{478FED14-69D4-4CD7-B779-37C8A43205CF}" srcOrd="0" destOrd="0" presId="urn:microsoft.com/office/officeart/2005/8/layout/hierarchy1"/>
    <dgm:cxn modelId="{3EDCB6E5-7BED-42D1-A807-73070C1C5623}" type="presOf" srcId="{54F6D31D-962A-45C8-89D3-563AB6191418}" destId="{1F27334A-E68D-4A5D-AA72-74BFB3FDAAE9}" srcOrd="0" destOrd="0" presId="urn:microsoft.com/office/officeart/2005/8/layout/hierarchy1"/>
    <dgm:cxn modelId="{E76D29FB-B4F5-4F06-AF91-2E0C194F6668}" srcId="{E858A212-5C3E-40B6-9697-28B999303403}" destId="{3965838B-8F4D-4CB1-84F5-B335CD2F324A}" srcOrd="0" destOrd="0" parTransId="{83D72EBB-4C85-4F09-BEF5-215EC54DD074}" sibTransId="{F45EC32B-9B1B-4963-8AC4-3594C6739933}"/>
    <dgm:cxn modelId="{CE5FE9FC-2BAB-4EF6-81A6-B1C56F177AB8}" type="presOf" srcId="{03400885-98D9-4205-A37B-C58BFF13799F}" destId="{156AC637-EE70-4A81-AB7C-F5C718C83328}" srcOrd="0" destOrd="0" presId="urn:microsoft.com/office/officeart/2005/8/layout/hierarchy1"/>
    <dgm:cxn modelId="{1B87BEFF-2B04-404F-B7D5-929AA2B70446}" type="presOf" srcId="{ED888AFF-BA6C-492C-9A7A-84818AA55F23}" destId="{D5029F19-066B-4980-B481-BAD71543CDF6}" srcOrd="0" destOrd="0" presId="urn:microsoft.com/office/officeart/2005/8/layout/hierarchy1"/>
    <dgm:cxn modelId="{C4F6EF12-EFD7-426B-A5CD-5A4E67A4AD3B}" type="presParOf" srcId="{72179D1F-5FF0-417B-ADB2-BD67999E5D3C}" destId="{9BD11892-3C49-4D0A-9EAA-2141A6C44CE6}" srcOrd="0" destOrd="0" presId="urn:microsoft.com/office/officeart/2005/8/layout/hierarchy1"/>
    <dgm:cxn modelId="{F6156783-C14E-4C35-BB6E-24A0DD76BB75}" type="presParOf" srcId="{9BD11892-3C49-4D0A-9EAA-2141A6C44CE6}" destId="{322A7E6D-435E-4C49-8A41-A7A01CFD9B40}" srcOrd="0" destOrd="0" presId="urn:microsoft.com/office/officeart/2005/8/layout/hierarchy1"/>
    <dgm:cxn modelId="{F8D89501-9016-40BA-8F6C-3A5C6501F5E5}" type="presParOf" srcId="{322A7E6D-435E-4C49-8A41-A7A01CFD9B40}" destId="{40181BB1-4510-4D0D-9F53-9F1D8D0DCF35}" srcOrd="0" destOrd="0" presId="urn:microsoft.com/office/officeart/2005/8/layout/hierarchy1"/>
    <dgm:cxn modelId="{2ADF389E-3B7E-4558-9133-8B5273DBD657}" type="presParOf" srcId="{322A7E6D-435E-4C49-8A41-A7A01CFD9B40}" destId="{E0186163-43E6-4184-B04D-D3FBA2E9C37A}" srcOrd="1" destOrd="0" presId="urn:microsoft.com/office/officeart/2005/8/layout/hierarchy1"/>
    <dgm:cxn modelId="{BD120D58-C85C-47BF-B8AF-DCF965C2AB06}" type="presParOf" srcId="{9BD11892-3C49-4D0A-9EAA-2141A6C44CE6}" destId="{FDF9F244-98EE-4509-93F7-9BD05BB06268}" srcOrd="1" destOrd="0" presId="urn:microsoft.com/office/officeart/2005/8/layout/hierarchy1"/>
    <dgm:cxn modelId="{F5612B2F-1443-4B6A-B5CD-48A2A135395A}" type="presParOf" srcId="{FDF9F244-98EE-4509-93F7-9BD05BB06268}" destId="{2BD2CAE2-851C-496F-BB7C-BF8D0BAE07E5}" srcOrd="0" destOrd="0" presId="urn:microsoft.com/office/officeart/2005/8/layout/hierarchy1"/>
    <dgm:cxn modelId="{0F12D435-4D51-4464-BFFF-F529E19071D7}" type="presParOf" srcId="{FDF9F244-98EE-4509-93F7-9BD05BB06268}" destId="{6C3EA165-1712-4657-909B-8579610058DB}" srcOrd="1" destOrd="0" presId="urn:microsoft.com/office/officeart/2005/8/layout/hierarchy1"/>
    <dgm:cxn modelId="{DCBB47D7-F977-41BF-82FB-F32FFC6E1F1C}" type="presParOf" srcId="{6C3EA165-1712-4657-909B-8579610058DB}" destId="{3977F654-B7A0-48E4-BF31-73275753678D}" srcOrd="0" destOrd="0" presId="urn:microsoft.com/office/officeart/2005/8/layout/hierarchy1"/>
    <dgm:cxn modelId="{8AA614E4-7A59-483E-A8CE-2923B3FC0A5B}" type="presParOf" srcId="{3977F654-B7A0-48E4-BF31-73275753678D}" destId="{58CEC9EA-09AE-4069-8633-8CFB3AA2C0DF}" srcOrd="0" destOrd="0" presId="urn:microsoft.com/office/officeart/2005/8/layout/hierarchy1"/>
    <dgm:cxn modelId="{AE550AAB-638F-4F42-AC9C-CC938B13CC8E}" type="presParOf" srcId="{3977F654-B7A0-48E4-BF31-73275753678D}" destId="{6F5CF461-2AE2-465F-8BCC-24ED664D7FE3}" srcOrd="1" destOrd="0" presId="urn:microsoft.com/office/officeart/2005/8/layout/hierarchy1"/>
    <dgm:cxn modelId="{624E640A-B0B2-4209-939B-5CE5D7D14200}" type="presParOf" srcId="{6C3EA165-1712-4657-909B-8579610058DB}" destId="{9CFF5428-BCD4-43ED-AA5D-17C20981CFC1}" srcOrd="1" destOrd="0" presId="urn:microsoft.com/office/officeart/2005/8/layout/hierarchy1"/>
    <dgm:cxn modelId="{EFF59F68-B193-4CB3-A994-4368BE4CF35F}" type="presParOf" srcId="{9CFF5428-BCD4-43ED-AA5D-17C20981CFC1}" destId="{A2CF424B-89F3-4240-9711-6ADA205E695A}" srcOrd="0" destOrd="0" presId="urn:microsoft.com/office/officeart/2005/8/layout/hierarchy1"/>
    <dgm:cxn modelId="{2CDA1529-B1D4-4BEC-B7B0-758C9B20EC96}" type="presParOf" srcId="{9CFF5428-BCD4-43ED-AA5D-17C20981CFC1}" destId="{539A8E49-CE4E-4D31-884D-AE8D57EA4F7D}" srcOrd="1" destOrd="0" presId="urn:microsoft.com/office/officeart/2005/8/layout/hierarchy1"/>
    <dgm:cxn modelId="{46CF9E61-E6BD-4682-BE15-DFC40293F2E2}" type="presParOf" srcId="{539A8E49-CE4E-4D31-884D-AE8D57EA4F7D}" destId="{139AFADE-EE50-4206-BDC1-1A5BB2AF2D4B}" srcOrd="0" destOrd="0" presId="urn:microsoft.com/office/officeart/2005/8/layout/hierarchy1"/>
    <dgm:cxn modelId="{29F79A0A-95E3-4289-90F4-F43D08062318}" type="presParOf" srcId="{139AFADE-EE50-4206-BDC1-1A5BB2AF2D4B}" destId="{0B1DADF4-5C63-42F5-9474-FAD6C562EA5D}" srcOrd="0" destOrd="0" presId="urn:microsoft.com/office/officeart/2005/8/layout/hierarchy1"/>
    <dgm:cxn modelId="{CE7AD9CE-B1A5-4CB6-99EE-5329976AA339}" type="presParOf" srcId="{139AFADE-EE50-4206-BDC1-1A5BB2AF2D4B}" destId="{2A8D1DAD-38FE-4EAB-942F-459B2833B581}" srcOrd="1" destOrd="0" presId="urn:microsoft.com/office/officeart/2005/8/layout/hierarchy1"/>
    <dgm:cxn modelId="{3C535F0E-0424-45D2-AF91-D31AF3A36A56}" type="presParOf" srcId="{539A8E49-CE4E-4D31-884D-AE8D57EA4F7D}" destId="{C9D68407-6FEC-470E-B4ED-1D53262BAA83}" srcOrd="1" destOrd="0" presId="urn:microsoft.com/office/officeart/2005/8/layout/hierarchy1"/>
    <dgm:cxn modelId="{6595E52F-193E-46F6-A522-E0FAD8184E5F}" type="presParOf" srcId="{9CFF5428-BCD4-43ED-AA5D-17C20981CFC1}" destId="{156AC637-EE70-4A81-AB7C-F5C718C83328}" srcOrd="2" destOrd="0" presId="urn:microsoft.com/office/officeart/2005/8/layout/hierarchy1"/>
    <dgm:cxn modelId="{8F0E7B6E-F8AA-4885-86CB-9419D87B8C4E}" type="presParOf" srcId="{9CFF5428-BCD4-43ED-AA5D-17C20981CFC1}" destId="{8A46B19C-25BA-430D-A57C-835BC03EB666}" srcOrd="3" destOrd="0" presId="urn:microsoft.com/office/officeart/2005/8/layout/hierarchy1"/>
    <dgm:cxn modelId="{93C91592-4C1B-4F38-BDE0-B5F8F3F43001}" type="presParOf" srcId="{8A46B19C-25BA-430D-A57C-835BC03EB666}" destId="{C9ECD522-DE39-4475-86D2-6B7D681EB233}" srcOrd="0" destOrd="0" presId="urn:microsoft.com/office/officeart/2005/8/layout/hierarchy1"/>
    <dgm:cxn modelId="{99394C87-1A73-4662-9B22-049F2DF288C1}" type="presParOf" srcId="{C9ECD522-DE39-4475-86D2-6B7D681EB233}" destId="{31FE6739-38AE-4F56-915A-417A0BACFC3B}" srcOrd="0" destOrd="0" presId="urn:microsoft.com/office/officeart/2005/8/layout/hierarchy1"/>
    <dgm:cxn modelId="{25DDEF9F-7CE6-4686-A541-14A542C7A36E}" type="presParOf" srcId="{C9ECD522-DE39-4475-86D2-6B7D681EB233}" destId="{2F511C77-6736-4FA1-BE80-B55D8705B60F}" srcOrd="1" destOrd="0" presId="urn:microsoft.com/office/officeart/2005/8/layout/hierarchy1"/>
    <dgm:cxn modelId="{E9A20F0F-53E1-4F11-930A-687B120537AE}" type="presParOf" srcId="{8A46B19C-25BA-430D-A57C-835BC03EB666}" destId="{17020B39-C595-460B-80BD-5D5A3B5499F2}" srcOrd="1" destOrd="0" presId="urn:microsoft.com/office/officeart/2005/8/layout/hierarchy1"/>
    <dgm:cxn modelId="{D77E5734-04C1-4462-A0A8-32D3035DA743}" type="presParOf" srcId="{9CFF5428-BCD4-43ED-AA5D-17C20981CFC1}" destId="{4A3FABB6-3DB8-4075-A27E-0F4FC7848A9A}" srcOrd="4" destOrd="0" presId="urn:microsoft.com/office/officeart/2005/8/layout/hierarchy1"/>
    <dgm:cxn modelId="{486B2B2B-1D7F-4768-A0BC-3A53DDE121A0}" type="presParOf" srcId="{9CFF5428-BCD4-43ED-AA5D-17C20981CFC1}" destId="{18129BE3-BACB-4E4C-B427-B51A6C3B3280}" srcOrd="5" destOrd="0" presId="urn:microsoft.com/office/officeart/2005/8/layout/hierarchy1"/>
    <dgm:cxn modelId="{0CFE7B98-7305-4055-AD86-C7FC902FCA7D}" type="presParOf" srcId="{18129BE3-BACB-4E4C-B427-B51A6C3B3280}" destId="{B43DC2CE-2A76-4D01-9590-0873C9965841}" srcOrd="0" destOrd="0" presId="urn:microsoft.com/office/officeart/2005/8/layout/hierarchy1"/>
    <dgm:cxn modelId="{C3E65897-7FE1-42C0-AC6C-4D6444CE27A3}" type="presParOf" srcId="{B43DC2CE-2A76-4D01-9590-0873C9965841}" destId="{97016EF7-56D1-434F-A229-A39AD6A27738}" srcOrd="0" destOrd="0" presId="urn:microsoft.com/office/officeart/2005/8/layout/hierarchy1"/>
    <dgm:cxn modelId="{969CF18B-BEB2-4C15-91B4-8152E756EA78}" type="presParOf" srcId="{B43DC2CE-2A76-4D01-9590-0873C9965841}" destId="{B044D301-AD7C-45AA-AEB8-1A2E944D40C8}" srcOrd="1" destOrd="0" presId="urn:microsoft.com/office/officeart/2005/8/layout/hierarchy1"/>
    <dgm:cxn modelId="{66968400-93D2-41C5-9CC4-951509339D31}" type="presParOf" srcId="{18129BE3-BACB-4E4C-B427-B51A6C3B3280}" destId="{132FD622-2922-4511-B8BF-20F0C3A83F41}" srcOrd="1" destOrd="0" presId="urn:microsoft.com/office/officeart/2005/8/layout/hierarchy1"/>
    <dgm:cxn modelId="{D61A5A17-9063-4D2F-8CDB-4EAE391DA9EA}" type="presParOf" srcId="{FDF9F244-98EE-4509-93F7-9BD05BB06268}" destId="{E01191B8-BE2C-4C6C-8D25-A8D2E1E3BEC3}" srcOrd="2" destOrd="0" presId="urn:microsoft.com/office/officeart/2005/8/layout/hierarchy1"/>
    <dgm:cxn modelId="{C172EB07-8221-4771-A679-BA32FA863493}" type="presParOf" srcId="{FDF9F244-98EE-4509-93F7-9BD05BB06268}" destId="{79663697-094D-4278-8BAF-9905F72155FB}" srcOrd="3" destOrd="0" presId="urn:microsoft.com/office/officeart/2005/8/layout/hierarchy1"/>
    <dgm:cxn modelId="{4271772B-4C43-404F-B38D-94432EADA58E}" type="presParOf" srcId="{79663697-094D-4278-8BAF-9905F72155FB}" destId="{F32114D2-03D6-4AF9-99DE-EF4FE5E2EA4B}" srcOrd="0" destOrd="0" presId="urn:microsoft.com/office/officeart/2005/8/layout/hierarchy1"/>
    <dgm:cxn modelId="{0CB39E69-0FE2-4014-B799-A7F55AF62A9D}" type="presParOf" srcId="{F32114D2-03D6-4AF9-99DE-EF4FE5E2EA4B}" destId="{16547F6C-9D32-4A9D-9203-9FD9FFC79BF5}" srcOrd="0" destOrd="0" presId="urn:microsoft.com/office/officeart/2005/8/layout/hierarchy1"/>
    <dgm:cxn modelId="{5E424D35-1C11-4093-89B9-6A1FE9359ED4}" type="presParOf" srcId="{F32114D2-03D6-4AF9-99DE-EF4FE5E2EA4B}" destId="{F8128BD2-4921-49DE-AE75-A82D44EB969A}" srcOrd="1" destOrd="0" presId="urn:microsoft.com/office/officeart/2005/8/layout/hierarchy1"/>
    <dgm:cxn modelId="{652AB32A-E007-433D-8BA5-A60C828616C5}" type="presParOf" srcId="{79663697-094D-4278-8BAF-9905F72155FB}" destId="{E5ACF31D-26BF-4FA0-887F-321157F31E05}" srcOrd="1" destOrd="0" presId="urn:microsoft.com/office/officeart/2005/8/layout/hierarchy1"/>
    <dgm:cxn modelId="{34186993-4D05-4927-AD5F-AD4A74F197FB}" type="presParOf" srcId="{E5ACF31D-26BF-4FA0-887F-321157F31E05}" destId="{3DBCAB05-B526-4D5C-AA71-51F78B86FC6A}" srcOrd="0" destOrd="0" presId="urn:microsoft.com/office/officeart/2005/8/layout/hierarchy1"/>
    <dgm:cxn modelId="{BFD7C3C0-676C-4BA6-A22C-C97A8106B200}" type="presParOf" srcId="{E5ACF31D-26BF-4FA0-887F-321157F31E05}" destId="{6A1E5BAF-8172-4377-ADA1-7B733A5FF614}" srcOrd="1" destOrd="0" presId="urn:microsoft.com/office/officeart/2005/8/layout/hierarchy1"/>
    <dgm:cxn modelId="{4847761E-78C1-4BF0-9AB7-2220FD1E0519}" type="presParOf" srcId="{6A1E5BAF-8172-4377-ADA1-7B733A5FF614}" destId="{F74289E6-722C-4660-BFD7-B444958E6ED2}" srcOrd="0" destOrd="0" presId="urn:microsoft.com/office/officeart/2005/8/layout/hierarchy1"/>
    <dgm:cxn modelId="{DAB3802B-7F3D-48BE-BCEC-83E2D3C01DE7}" type="presParOf" srcId="{F74289E6-722C-4660-BFD7-B444958E6ED2}" destId="{CF783B0D-0B89-4C0F-AE23-3A639D112305}" srcOrd="0" destOrd="0" presId="urn:microsoft.com/office/officeart/2005/8/layout/hierarchy1"/>
    <dgm:cxn modelId="{E0CEB0C5-D35E-47D8-AA57-DBB5A2C9158F}" type="presParOf" srcId="{F74289E6-722C-4660-BFD7-B444958E6ED2}" destId="{30A353B1-BDD0-4927-979A-68C1E2C2E982}" srcOrd="1" destOrd="0" presId="urn:microsoft.com/office/officeart/2005/8/layout/hierarchy1"/>
    <dgm:cxn modelId="{89F70F45-36DC-4D63-BD0D-B436FCA04ACB}" type="presParOf" srcId="{6A1E5BAF-8172-4377-ADA1-7B733A5FF614}" destId="{25734E9B-4CA3-473A-A89D-8D292959CB25}" srcOrd="1" destOrd="0" presId="urn:microsoft.com/office/officeart/2005/8/layout/hierarchy1"/>
    <dgm:cxn modelId="{94288D33-5700-433D-9E9E-20D317FCCA66}" type="presParOf" srcId="{25734E9B-4CA3-473A-A89D-8D292959CB25}" destId="{1C7CC39F-DFB8-4DD4-9A79-966CBE4A308F}" srcOrd="0" destOrd="0" presId="urn:microsoft.com/office/officeart/2005/8/layout/hierarchy1"/>
    <dgm:cxn modelId="{E5DD334F-CDDB-4776-A13C-8FB5628F770B}" type="presParOf" srcId="{25734E9B-4CA3-473A-A89D-8D292959CB25}" destId="{0C39ED03-CEE5-48E2-9623-530412324407}" srcOrd="1" destOrd="0" presId="urn:microsoft.com/office/officeart/2005/8/layout/hierarchy1"/>
    <dgm:cxn modelId="{44488F01-7DFC-4A8C-A5B8-FBBDBB7FEE9F}" type="presParOf" srcId="{0C39ED03-CEE5-48E2-9623-530412324407}" destId="{FB6A6B59-EEBA-47A0-8C80-2C0E3DD2BAC8}" srcOrd="0" destOrd="0" presId="urn:microsoft.com/office/officeart/2005/8/layout/hierarchy1"/>
    <dgm:cxn modelId="{674EAABD-720D-4FAC-976C-7D3DF0331638}" type="presParOf" srcId="{FB6A6B59-EEBA-47A0-8C80-2C0E3DD2BAC8}" destId="{92E4B91C-5BED-4415-8D68-24E80844F5EB}" srcOrd="0" destOrd="0" presId="urn:microsoft.com/office/officeart/2005/8/layout/hierarchy1"/>
    <dgm:cxn modelId="{814DE9A7-6A73-4349-89E2-F05C0554CA13}" type="presParOf" srcId="{FB6A6B59-EEBA-47A0-8C80-2C0E3DD2BAC8}" destId="{4C6F776E-6E27-486A-A093-7C51BEF0ED3C}" srcOrd="1" destOrd="0" presId="urn:microsoft.com/office/officeart/2005/8/layout/hierarchy1"/>
    <dgm:cxn modelId="{8434994B-07E9-412F-B3D5-F028B4AF6738}" type="presParOf" srcId="{0C39ED03-CEE5-48E2-9623-530412324407}" destId="{8A21D8C6-2739-403F-9807-2E908742753D}" srcOrd="1" destOrd="0" presId="urn:microsoft.com/office/officeart/2005/8/layout/hierarchy1"/>
    <dgm:cxn modelId="{D8E9DEEE-211C-4063-B31F-02AB80DB9263}" type="presParOf" srcId="{8A21D8C6-2739-403F-9807-2E908742753D}" destId="{F6B5546B-7D80-48B9-BD64-F4332F7A4903}" srcOrd="0" destOrd="0" presId="urn:microsoft.com/office/officeart/2005/8/layout/hierarchy1"/>
    <dgm:cxn modelId="{A0910EE9-46B6-48C7-8183-E10606CA6C8A}" type="presParOf" srcId="{8A21D8C6-2739-403F-9807-2E908742753D}" destId="{64678EF0-5D35-4A9F-B85E-C0CD726D62BA}" srcOrd="1" destOrd="0" presId="urn:microsoft.com/office/officeart/2005/8/layout/hierarchy1"/>
    <dgm:cxn modelId="{C12E3214-D7A7-4F7A-85DC-0A927D717DC3}" type="presParOf" srcId="{64678EF0-5D35-4A9F-B85E-C0CD726D62BA}" destId="{3E2469F6-3EF1-47BC-BF6A-1E299482B013}" srcOrd="0" destOrd="0" presId="urn:microsoft.com/office/officeart/2005/8/layout/hierarchy1"/>
    <dgm:cxn modelId="{FDD736FB-0505-4E7C-AC28-034E80EB70A9}" type="presParOf" srcId="{3E2469F6-3EF1-47BC-BF6A-1E299482B013}" destId="{D4C46B37-8062-4BEF-BFEB-50B03F6694E4}" srcOrd="0" destOrd="0" presId="urn:microsoft.com/office/officeart/2005/8/layout/hierarchy1"/>
    <dgm:cxn modelId="{D1FEC088-ADD7-4A13-8A3D-4A5D9399FCCE}" type="presParOf" srcId="{3E2469F6-3EF1-47BC-BF6A-1E299482B013}" destId="{C2322829-BD11-4DBD-A703-2D63D36CD4D7}" srcOrd="1" destOrd="0" presId="urn:microsoft.com/office/officeart/2005/8/layout/hierarchy1"/>
    <dgm:cxn modelId="{72363F82-AE2D-464A-BF0A-38C2DF02ED5B}" type="presParOf" srcId="{64678EF0-5D35-4A9F-B85E-C0CD726D62BA}" destId="{C65938A6-ECB2-4D90-B179-C4715CDB8254}" srcOrd="1" destOrd="0" presId="urn:microsoft.com/office/officeart/2005/8/layout/hierarchy1"/>
    <dgm:cxn modelId="{7052610F-B9EA-4B02-B609-59E4CF404811}" type="presParOf" srcId="{C65938A6-ECB2-4D90-B179-C4715CDB8254}" destId="{1F27334A-E68D-4A5D-AA72-74BFB3FDAAE9}" srcOrd="0" destOrd="0" presId="urn:microsoft.com/office/officeart/2005/8/layout/hierarchy1"/>
    <dgm:cxn modelId="{D56F9F4A-6B89-4734-85D7-7D87B0ED6206}" type="presParOf" srcId="{C65938A6-ECB2-4D90-B179-C4715CDB8254}" destId="{4E27FF65-A086-4D25-B212-7F732AA2CFF6}" srcOrd="1" destOrd="0" presId="urn:microsoft.com/office/officeart/2005/8/layout/hierarchy1"/>
    <dgm:cxn modelId="{00A228AB-E35F-4161-A8A8-9AF523BFD84C}" type="presParOf" srcId="{4E27FF65-A086-4D25-B212-7F732AA2CFF6}" destId="{0FE1607A-F611-488E-9F21-64C578AD961C}" srcOrd="0" destOrd="0" presId="urn:microsoft.com/office/officeart/2005/8/layout/hierarchy1"/>
    <dgm:cxn modelId="{6CCA335E-D9AF-408A-A429-9EAA6D1C5515}" type="presParOf" srcId="{0FE1607A-F611-488E-9F21-64C578AD961C}" destId="{2584DA30-5D83-43EE-A4F6-84C3BAF32721}" srcOrd="0" destOrd="0" presId="urn:microsoft.com/office/officeart/2005/8/layout/hierarchy1"/>
    <dgm:cxn modelId="{B9C0CA15-DA7B-489F-BB7C-7A26E8C8B313}" type="presParOf" srcId="{0FE1607A-F611-488E-9F21-64C578AD961C}" destId="{5F5EE7C7-D249-4E4F-9E8B-4D4EB4D87B87}" srcOrd="1" destOrd="0" presId="urn:microsoft.com/office/officeart/2005/8/layout/hierarchy1"/>
    <dgm:cxn modelId="{DA2B7B81-72AD-4AF5-8E42-AB63C8847A0F}" type="presParOf" srcId="{4E27FF65-A086-4D25-B212-7F732AA2CFF6}" destId="{C0B62064-8685-4062-82D3-21A4005A41ED}" srcOrd="1" destOrd="0" presId="urn:microsoft.com/office/officeart/2005/8/layout/hierarchy1"/>
    <dgm:cxn modelId="{7DBAD3D2-63FA-4851-A2FA-4EC1F30AF4C4}" type="presParOf" srcId="{FDF9F244-98EE-4509-93F7-9BD05BB06268}" destId="{B0F6010C-4427-4F85-AC37-413997313C46}" srcOrd="4" destOrd="0" presId="urn:microsoft.com/office/officeart/2005/8/layout/hierarchy1"/>
    <dgm:cxn modelId="{39702F6E-B504-44D7-9265-58EE25DE309A}" type="presParOf" srcId="{FDF9F244-98EE-4509-93F7-9BD05BB06268}" destId="{C040D2CC-AA54-42B1-88D9-73354F027D39}" srcOrd="5" destOrd="0" presId="urn:microsoft.com/office/officeart/2005/8/layout/hierarchy1"/>
    <dgm:cxn modelId="{0C52A857-7568-42A7-9522-FCE8D3D3B433}" type="presParOf" srcId="{C040D2CC-AA54-42B1-88D9-73354F027D39}" destId="{ED6E9094-B7AA-4A2A-B9B3-82FB30A59E2A}" srcOrd="0" destOrd="0" presId="urn:microsoft.com/office/officeart/2005/8/layout/hierarchy1"/>
    <dgm:cxn modelId="{766F41B4-F8DE-47DB-9D4E-5E67A2AB0D39}" type="presParOf" srcId="{ED6E9094-B7AA-4A2A-B9B3-82FB30A59E2A}" destId="{D2214B8E-E964-4EDB-B511-B2E464A28E47}" srcOrd="0" destOrd="0" presId="urn:microsoft.com/office/officeart/2005/8/layout/hierarchy1"/>
    <dgm:cxn modelId="{1D876DDA-1A21-4F17-8868-9A8D2A60E0D3}" type="presParOf" srcId="{ED6E9094-B7AA-4A2A-B9B3-82FB30A59E2A}" destId="{F4BC09DE-4040-4749-8544-D51A59078AF1}" srcOrd="1" destOrd="0" presId="urn:microsoft.com/office/officeart/2005/8/layout/hierarchy1"/>
    <dgm:cxn modelId="{F99278BD-787E-4A1F-ADE9-6FD9EB1DDC48}" type="presParOf" srcId="{C040D2CC-AA54-42B1-88D9-73354F027D39}" destId="{581CDA1E-ABEA-4C84-8F21-DF144985961A}" srcOrd="1" destOrd="0" presId="urn:microsoft.com/office/officeart/2005/8/layout/hierarchy1"/>
    <dgm:cxn modelId="{8097C269-6180-4906-805B-9FFDB980AACC}" type="presParOf" srcId="{FDF9F244-98EE-4509-93F7-9BD05BB06268}" destId="{478FED14-69D4-4CD7-B779-37C8A43205CF}" srcOrd="6" destOrd="0" presId="urn:microsoft.com/office/officeart/2005/8/layout/hierarchy1"/>
    <dgm:cxn modelId="{279FB7DA-5C09-4D45-A40A-75F3BFC224B7}" type="presParOf" srcId="{FDF9F244-98EE-4509-93F7-9BD05BB06268}" destId="{CA90E2EF-1650-4EDE-BA63-4FE47FBD4F75}" srcOrd="7" destOrd="0" presId="urn:microsoft.com/office/officeart/2005/8/layout/hierarchy1"/>
    <dgm:cxn modelId="{4628C6D7-BE41-4049-BD6D-DC72A0E6AD5F}" type="presParOf" srcId="{CA90E2EF-1650-4EDE-BA63-4FE47FBD4F75}" destId="{9658950B-4D58-45D7-A76F-61776B5B36DF}" srcOrd="0" destOrd="0" presId="urn:microsoft.com/office/officeart/2005/8/layout/hierarchy1"/>
    <dgm:cxn modelId="{82DF58F9-988B-4200-8BEE-4D287A9B5C4D}" type="presParOf" srcId="{9658950B-4D58-45D7-A76F-61776B5B36DF}" destId="{9B16E7BB-E453-4FFE-9D1F-4E36F012060B}" srcOrd="0" destOrd="0" presId="urn:microsoft.com/office/officeart/2005/8/layout/hierarchy1"/>
    <dgm:cxn modelId="{E314BB14-5472-48AB-94CB-B766A8298E6E}" type="presParOf" srcId="{9658950B-4D58-45D7-A76F-61776B5B36DF}" destId="{85E48FC4-CACB-40B6-AE1A-FE8CA6C7BA0F}" srcOrd="1" destOrd="0" presId="urn:microsoft.com/office/officeart/2005/8/layout/hierarchy1"/>
    <dgm:cxn modelId="{5A2314D9-12A4-4FFA-9E2C-07BE409500C1}" type="presParOf" srcId="{CA90E2EF-1650-4EDE-BA63-4FE47FBD4F75}" destId="{5D668704-1E90-4E7B-8139-6891CAA3D4C6}" srcOrd="1" destOrd="0" presId="urn:microsoft.com/office/officeart/2005/8/layout/hierarchy1"/>
    <dgm:cxn modelId="{334216FF-5BDE-4A3C-9844-587A068C6F84}" type="presParOf" srcId="{FDF9F244-98EE-4509-93F7-9BD05BB06268}" destId="{2C4EB35A-BF8E-401F-87F1-372C2EDF38C8}" srcOrd="8" destOrd="0" presId="urn:microsoft.com/office/officeart/2005/8/layout/hierarchy1"/>
    <dgm:cxn modelId="{EDC8812B-F416-459E-9D2F-D3A4BCAF702A}" type="presParOf" srcId="{FDF9F244-98EE-4509-93F7-9BD05BB06268}" destId="{F2D630C1-1212-4076-A1C2-8CC298340356}" srcOrd="9" destOrd="0" presId="urn:microsoft.com/office/officeart/2005/8/layout/hierarchy1"/>
    <dgm:cxn modelId="{10674754-7D3F-4FED-AA2F-5D4143126726}" type="presParOf" srcId="{F2D630C1-1212-4076-A1C2-8CC298340356}" destId="{E5787911-61C8-4F18-9329-2C35730BFE39}" srcOrd="0" destOrd="0" presId="urn:microsoft.com/office/officeart/2005/8/layout/hierarchy1"/>
    <dgm:cxn modelId="{3D342EFB-9BE9-4666-9245-D3895FFAFADF}" type="presParOf" srcId="{E5787911-61C8-4F18-9329-2C35730BFE39}" destId="{F9F22423-03E2-4F33-8C90-19EDBAE259CA}" srcOrd="0" destOrd="0" presId="urn:microsoft.com/office/officeart/2005/8/layout/hierarchy1"/>
    <dgm:cxn modelId="{D90A617F-9BE7-4821-B19F-7145918E13C0}" type="presParOf" srcId="{E5787911-61C8-4F18-9329-2C35730BFE39}" destId="{F0236810-A77B-4EB2-97BA-4BAC11FE9D60}" srcOrd="1" destOrd="0" presId="urn:microsoft.com/office/officeart/2005/8/layout/hierarchy1"/>
    <dgm:cxn modelId="{EF8E71F8-EFE7-48FD-95C4-D9C95413A01C}" type="presParOf" srcId="{F2D630C1-1212-4076-A1C2-8CC298340356}" destId="{6B8FAB3E-D5AA-42A8-B018-143D2867D24D}" srcOrd="1" destOrd="0" presId="urn:microsoft.com/office/officeart/2005/8/layout/hierarchy1"/>
    <dgm:cxn modelId="{CA9BEFCD-AC0F-490E-B0A8-906F062D937C}" type="presParOf" srcId="{FDF9F244-98EE-4509-93F7-9BD05BB06268}" destId="{399BF6D1-8133-4718-8CC7-D0D3EE718F05}" srcOrd="10" destOrd="0" presId="urn:microsoft.com/office/officeart/2005/8/layout/hierarchy1"/>
    <dgm:cxn modelId="{376EAD8B-D6A2-4C38-9A7A-C81C9DA25AFB}" type="presParOf" srcId="{FDF9F244-98EE-4509-93F7-9BD05BB06268}" destId="{055A4450-7DED-4547-A592-A5E1C639408F}" srcOrd="11" destOrd="0" presId="urn:microsoft.com/office/officeart/2005/8/layout/hierarchy1"/>
    <dgm:cxn modelId="{719CB099-DEF6-4D19-8250-E1D13E91E939}" type="presParOf" srcId="{055A4450-7DED-4547-A592-A5E1C639408F}" destId="{373EB06A-4D70-41F1-9D98-DFD93C72D10D}" srcOrd="0" destOrd="0" presId="urn:microsoft.com/office/officeart/2005/8/layout/hierarchy1"/>
    <dgm:cxn modelId="{2581F540-329D-4D4D-9783-BFA66112ECE5}" type="presParOf" srcId="{373EB06A-4D70-41F1-9D98-DFD93C72D10D}" destId="{179D2A19-73EE-4CFA-A46F-904A28891560}" srcOrd="0" destOrd="0" presId="urn:microsoft.com/office/officeart/2005/8/layout/hierarchy1"/>
    <dgm:cxn modelId="{2DAF4C42-14FD-4304-B0E6-91D1D52355DC}" type="presParOf" srcId="{373EB06A-4D70-41F1-9D98-DFD93C72D10D}" destId="{F5847437-6FA1-49C4-8F2F-9833D76C74E1}" srcOrd="1" destOrd="0" presId="urn:microsoft.com/office/officeart/2005/8/layout/hierarchy1"/>
    <dgm:cxn modelId="{C93C8CA0-DA63-439A-972B-38CD57AB13C3}" type="presParOf" srcId="{055A4450-7DED-4547-A592-A5E1C639408F}" destId="{DF18C52D-8C7E-4F16-9881-1F295CB2B981}" srcOrd="1" destOrd="0" presId="urn:microsoft.com/office/officeart/2005/8/layout/hierarchy1"/>
    <dgm:cxn modelId="{C5805E29-C2C8-4C41-9767-B1D918956DF0}" type="presParOf" srcId="{DF18C52D-8C7E-4F16-9881-1F295CB2B981}" destId="{D5029F19-066B-4980-B481-BAD71543CDF6}" srcOrd="0" destOrd="0" presId="urn:microsoft.com/office/officeart/2005/8/layout/hierarchy1"/>
    <dgm:cxn modelId="{B838102D-E395-484C-9709-08C0A4E8C6FB}" type="presParOf" srcId="{DF18C52D-8C7E-4F16-9881-1F295CB2B981}" destId="{6657D91A-6AA5-4E31-A09D-6E5CC42EC874}" srcOrd="1" destOrd="0" presId="urn:microsoft.com/office/officeart/2005/8/layout/hierarchy1"/>
    <dgm:cxn modelId="{DB5E8C25-DE16-45A6-84CA-924C29EBA97B}" type="presParOf" srcId="{6657D91A-6AA5-4E31-A09D-6E5CC42EC874}" destId="{19B10879-15DC-41C8-93C4-777D36D1E145}" srcOrd="0" destOrd="0" presId="urn:microsoft.com/office/officeart/2005/8/layout/hierarchy1"/>
    <dgm:cxn modelId="{004D3DE1-6C2C-4923-AEEC-496E8BF98023}" type="presParOf" srcId="{19B10879-15DC-41C8-93C4-777D36D1E145}" destId="{2118AB96-CCE3-4CCF-9A29-D07C7E4FA4D9}" srcOrd="0" destOrd="0" presId="urn:microsoft.com/office/officeart/2005/8/layout/hierarchy1"/>
    <dgm:cxn modelId="{2A4CEB6D-217B-4920-A889-F0A91341E878}" type="presParOf" srcId="{19B10879-15DC-41C8-93C4-777D36D1E145}" destId="{38C973BD-3018-4C65-963C-93CD5981271F}" srcOrd="1" destOrd="0" presId="urn:microsoft.com/office/officeart/2005/8/layout/hierarchy1"/>
    <dgm:cxn modelId="{497E5F93-688C-41E4-AEFA-87BF1AF4289E}" type="presParOf" srcId="{6657D91A-6AA5-4E31-A09D-6E5CC42EC874}" destId="{21E51508-F5CD-4B52-B508-B4F4562F8D1E}" srcOrd="1" destOrd="0" presId="urn:microsoft.com/office/officeart/2005/8/layout/hierarchy1"/>
    <dgm:cxn modelId="{2E33CF53-9C0F-415D-AA0C-ABC44C10A90A}" type="presParOf" srcId="{DF18C52D-8C7E-4F16-9881-1F295CB2B981}" destId="{A60BD881-13E3-4905-BABA-3A9999A6AE99}" srcOrd="2" destOrd="0" presId="urn:microsoft.com/office/officeart/2005/8/layout/hierarchy1"/>
    <dgm:cxn modelId="{6E5A2F71-82E4-4096-9C7E-B917DD424C4F}" type="presParOf" srcId="{DF18C52D-8C7E-4F16-9881-1F295CB2B981}" destId="{8FDB990C-C7F1-4EA0-8410-FF8D3CCE4739}" srcOrd="3" destOrd="0" presId="urn:microsoft.com/office/officeart/2005/8/layout/hierarchy1"/>
    <dgm:cxn modelId="{7C3E1832-F1AC-41F6-8A68-772EA1443D27}" type="presParOf" srcId="{8FDB990C-C7F1-4EA0-8410-FF8D3CCE4739}" destId="{92993CAD-E117-46EC-B03C-2A6ED31AC239}" srcOrd="0" destOrd="0" presId="urn:microsoft.com/office/officeart/2005/8/layout/hierarchy1"/>
    <dgm:cxn modelId="{AE698FA2-A583-40AF-8134-251E3A01DFF6}" type="presParOf" srcId="{92993CAD-E117-46EC-B03C-2A6ED31AC239}" destId="{8ACF88B4-19C1-4CDF-A2B9-28EAD74C7500}" srcOrd="0" destOrd="0" presId="urn:microsoft.com/office/officeart/2005/8/layout/hierarchy1"/>
    <dgm:cxn modelId="{B84FFE42-DDC1-41D9-9001-FAB09F8309E0}" type="presParOf" srcId="{92993CAD-E117-46EC-B03C-2A6ED31AC239}" destId="{7352B16E-F2AA-4EB3-B116-DE233C02BBA8}" srcOrd="1" destOrd="0" presId="urn:microsoft.com/office/officeart/2005/8/layout/hierarchy1"/>
    <dgm:cxn modelId="{71B627C5-6CA0-4987-BADA-3490DC917697}" type="presParOf" srcId="{8FDB990C-C7F1-4EA0-8410-FF8D3CCE4739}" destId="{D2515D1E-40FF-4A20-B81C-6E3251E565F5}" srcOrd="1" destOrd="0" presId="urn:microsoft.com/office/officeart/2005/8/layout/hierarchy1"/>
    <dgm:cxn modelId="{72C5D8E1-AB37-4225-971D-6311EFFEE444}" type="presParOf" srcId="{DF18C52D-8C7E-4F16-9881-1F295CB2B981}" destId="{399A553F-99F4-4141-B85B-A5132E7030A3}" srcOrd="4" destOrd="0" presId="urn:microsoft.com/office/officeart/2005/8/layout/hierarchy1"/>
    <dgm:cxn modelId="{8640FFCC-FFC9-4C2E-8635-A1BE89962D2F}" type="presParOf" srcId="{DF18C52D-8C7E-4F16-9881-1F295CB2B981}" destId="{4B0E1D13-3600-477D-A8CA-2F1E007AD2A2}" srcOrd="5" destOrd="0" presId="urn:microsoft.com/office/officeart/2005/8/layout/hierarchy1"/>
    <dgm:cxn modelId="{13F9FB6B-3D71-4A0C-B1D4-BB5C202DB860}" type="presParOf" srcId="{4B0E1D13-3600-477D-A8CA-2F1E007AD2A2}" destId="{D7CFF01E-F861-4BD1-8006-BA38E6704FF0}" srcOrd="0" destOrd="0" presId="urn:microsoft.com/office/officeart/2005/8/layout/hierarchy1"/>
    <dgm:cxn modelId="{074CF228-E8BA-40EC-AEBA-F1E78E3941D4}" type="presParOf" srcId="{D7CFF01E-F861-4BD1-8006-BA38E6704FF0}" destId="{0EDDB72E-D63E-487E-BC06-7DA27A16872C}" srcOrd="0" destOrd="0" presId="urn:microsoft.com/office/officeart/2005/8/layout/hierarchy1"/>
    <dgm:cxn modelId="{BA49DC99-6CE2-4633-826B-EF958F44A0E1}" type="presParOf" srcId="{D7CFF01E-F861-4BD1-8006-BA38E6704FF0}" destId="{98041981-4F55-4D91-BE1F-04BBB39024C3}" srcOrd="1" destOrd="0" presId="urn:microsoft.com/office/officeart/2005/8/layout/hierarchy1"/>
    <dgm:cxn modelId="{60C46FD9-5346-4D4D-9F77-AB7F976E84B1}" type="presParOf" srcId="{4B0E1D13-3600-477D-A8CA-2F1E007AD2A2}" destId="{D03E0B90-7135-4324-9402-169C60B180A0}" srcOrd="1" destOrd="0" presId="urn:microsoft.com/office/officeart/2005/8/layout/hierarchy1"/>
    <dgm:cxn modelId="{80729B44-C9F6-490A-94FA-DE01DA1F9C34}" type="presParOf" srcId="{DF18C52D-8C7E-4F16-9881-1F295CB2B981}" destId="{CD5E408F-9895-4E99-9BEF-C773DF217EDE}" srcOrd="6" destOrd="0" presId="urn:microsoft.com/office/officeart/2005/8/layout/hierarchy1"/>
    <dgm:cxn modelId="{CA4EB0A1-D2DA-4C95-A7D0-9DCB56CA6B24}" type="presParOf" srcId="{DF18C52D-8C7E-4F16-9881-1F295CB2B981}" destId="{C9D08169-56BB-4194-AA0F-1D6BEC821B9D}" srcOrd="7" destOrd="0" presId="urn:microsoft.com/office/officeart/2005/8/layout/hierarchy1"/>
    <dgm:cxn modelId="{342B1E6E-7358-47B8-8584-4F4A98BE2027}" type="presParOf" srcId="{C9D08169-56BB-4194-AA0F-1D6BEC821B9D}" destId="{8DA6DE3E-F0C0-4B7E-BAAC-B50C2B27D67A}" srcOrd="0" destOrd="0" presId="urn:microsoft.com/office/officeart/2005/8/layout/hierarchy1"/>
    <dgm:cxn modelId="{B6C91601-9B71-4F89-AD11-37444243B284}" type="presParOf" srcId="{8DA6DE3E-F0C0-4B7E-BAAC-B50C2B27D67A}" destId="{88E4AA01-7D61-4DDF-A29C-A40D825B0CDE}" srcOrd="0" destOrd="0" presId="urn:microsoft.com/office/officeart/2005/8/layout/hierarchy1"/>
    <dgm:cxn modelId="{CFF355D2-DF85-4C60-9B9D-AD7E5CBDF656}" type="presParOf" srcId="{8DA6DE3E-F0C0-4B7E-BAAC-B50C2B27D67A}" destId="{4075A041-15AC-4D91-993A-0DF32E63E66C}" srcOrd="1" destOrd="0" presId="urn:microsoft.com/office/officeart/2005/8/layout/hierarchy1"/>
    <dgm:cxn modelId="{96E80736-129F-47EB-AF18-633CBB5B9DB8}" type="presParOf" srcId="{C9D08169-56BB-4194-AA0F-1D6BEC821B9D}" destId="{9B22F0CE-E0B9-40B7-A25A-1640E8821BD7}" srcOrd="1" destOrd="0" presId="urn:microsoft.com/office/officeart/2005/8/layout/hierarchy1"/>
    <dgm:cxn modelId="{0CD6C2F9-36E6-4200-8DBC-69AE086D81EA}" type="presParOf" srcId="{9B22F0CE-E0B9-40B7-A25A-1640E8821BD7}" destId="{EFB6757D-B6FC-4AFD-8113-C04C3E9D5571}" srcOrd="0" destOrd="0" presId="urn:microsoft.com/office/officeart/2005/8/layout/hierarchy1"/>
    <dgm:cxn modelId="{50502BF6-673C-4BAC-A428-701C5CB54FD8}" type="presParOf" srcId="{9B22F0CE-E0B9-40B7-A25A-1640E8821BD7}" destId="{F40A32BA-10B8-40B1-BC5A-D42E79BEB58C}" srcOrd="1" destOrd="0" presId="urn:microsoft.com/office/officeart/2005/8/layout/hierarchy1"/>
    <dgm:cxn modelId="{9DBE72FB-FDFC-4A7F-AE8F-0C8E55AAE77F}" type="presParOf" srcId="{F40A32BA-10B8-40B1-BC5A-D42E79BEB58C}" destId="{14DBF159-8E7A-402B-B17B-8900F25250C0}" srcOrd="0" destOrd="0" presId="urn:microsoft.com/office/officeart/2005/8/layout/hierarchy1"/>
    <dgm:cxn modelId="{B3C7672B-89F7-4882-8849-444122447B13}" type="presParOf" srcId="{14DBF159-8E7A-402B-B17B-8900F25250C0}" destId="{A72F65C8-3601-4FF1-8749-3EAB28504764}" srcOrd="0" destOrd="0" presId="urn:microsoft.com/office/officeart/2005/8/layout/hierarchy1"/>
    <dgm:cxn modelId="{3D7F245D-E50C-41B1-9BE5-ADF0853D5A13}" type="presParOf" srcId="{14DBF159-8E7A-402B-B17B-8900F25250C0}" destId="{36586AAD-859C-4CFF-86C4-F7F8042A9EBF}" srcOrd="1" destOrd="0" presId="urn:microsoft.com/office/officeart/2005/8/layout/hierarchy1"/>
    <dgm:cxn modelId="{A0A271FB-F9E0-48F2-8B84-91B83B291953}" type="presParOf" srcId="{F40A32BA-10B8-40B1-BC5A-D42E79BEB58C}" destId="{20C15BB4-A3B3-495F-837B-93480DADD38A}" srcOrd="1" destOrd="0" presId="urn:microsoft.com/office/officeart/2005/8/layout/hierarchy1"/>
    <dgm:cxn modelId="{BA3092F1-575A-4B1C-B19C-594476DBDE9D}" type="presParOf" srcId="{20C15BB4-A3B3-495F-837B-93480DADD38A}" destId="{C6DF483C-981B-4B1E-8D6E-BBB7C071805B}" srcOrd="0" destOrd="0" presId="urn:microsoft.com/office/officeart/2005/8/layout/hierarchy1"/>
    <dgm:cxn modelId="{117AF38F-2F2A-4DBD-BE2A-2B59D376D387}" type="presParOf" srcId="{20C15BB4-A3B3-495F-837B-93480DADD38A}" destId="{02C468B3-8753-4D28-B47A-BF4DC77F2002}" srcOrd="1" destOrd="0" presId="urn:microsoft.com/office/officeart/2005/8/layout/hierarchy1"/>
    <dgm:cxn modelId="{29912DDC-2EEF-47C9-AB58-8A6E23A7A1B9}" type="presParOf" srcId="{02C468B3-8753-4D28-B47A-BF4DC77F2002}" destId="{F7016A10-2CF0-4350-88E6-13A6A925279D}" srcOrd="0" destOrd="0" presId="urn:microsoft.com/office/officeart/2005/8/layout/hierarchy1"/>
    <dgm:cxn modelId="{CA3864C9-E4BF-4087-A877-BCB3D7162F96}" type="presParOf" srcId="{F7016A10-2CF0-4350-88E6-13A6A925279D}" destId="{5CF0AA70-617E-4180-A901-5A781F7DC352}" srcOrd="0" destOrd="0" presId="urn:microsoft.com/office/officeart/2005/8/layout/hierarchy1"/>
    <dgm:cxn modelId="{2FC25E44-CC23-4688-A7C9-EE407B7E705D}" type="presParOf" srcId="{F7016A10-2CF0-4350-88E6-13A6A925279D}" destId="{0F30169F-FBAC-43FF-AD33-A24F52B6BA02}" srcOrd="1" destOrd="0" presId="urn:microsoft.com/office/officeart/2005/8/layout/hierarchy1"/>
    <dgm:cxn modelId="{B98B3086-6289-454B-B9BF-280B56829891}" type="presParOf" srcId="{02C468B3-8753-4D28-B47A-BF4DC77F2002}" destId="{C292DA63-310A-42E4-9360-434C05173668}" srcOrd="1" destOrd="0" presId="urn:microsoft.com/office/officeart/2005/8/layout/hierarchy1"/>
    <dgm:cxn modelId="{F8D1F48D-0C9A-464A-8709-560C067488DF}" type="presParOf" srcId="{C292DA63-310A-42E4-9360-434C05173668}" destId="{6AFDD7A9-67C7-4E28-AB51-8A2B49F8EC2D}" srcOrd="0" destOrd="0" presId="urn:microsoft.com/office/officeart/2005/8/layout/hierarchy1"/>
    <dgm:cxn modelId="{C443F58C-CAEE-4F54-84E5-9BF7EBFBC698}" type="presParOf" srcId="{C292DA63-310A-42E4-9360-434C05173668}" destId="{9885B180-3DDA-4A27-AFFA-93E7BBB0B343}" srcOrd="1" destOrd="0" presId="urn:microsoft.com/office/officeart/2005/8/layout/hierarchy1"/>
    <dgm:cxn modelId="{8258BF74-55B5-44D3-A206-33258344A587}" type="presParOf" srcId="{9885B180-3DDA-4A27-AFFA-93E7BBB0B343}" destId="{68C16921-0F48-4758-8C68-EB3CD8AF2D27}" srcOrd="0" destOrd="0" presId="urn:microsoft.com/office/officeart/2005/8/layout/hierarchy1"/>
    <dgm:cxn modelId="{F6236572-3B16-4FBA-95C4-356FA9168ED3}" type="presParOf" srcId="{68C16921-0F48-4758-8C68-EB3CD8AF2D27}" destId="{5F0CE972-EEEC-4D15-B8D6-B1F09A1AADC9}" srcOrd="0" destOrd="0" presId="urn:microsoft.com/office/officeart/2005/8/layout/hierarchy1"/>
    <dgm:cxn modelId="{35F114F5-9621-42CC-8A71-76561F21AED8}" type="presParOf" srcId="{68C16921-0F48-4758-8C68-EB3CD8AF2D27}" destId="{03B3C2E5-B24D-439C-A034-3A9687798825}" srcOrd="1" destOrd="0" presId="urn:microsoft.com/office/officeart/2005/8/layout/hierarchy1"/>
    <dgm:cxn modelId="{81FCC5D2-A55A-4A26-905E-64BBBC8C45C7}" type="presParOf" srcId="{9885B180-3DDA-4A27-AFFA-93E7BBB0B343}" destId="{DC3A33E6-43F2-4C32-A8E6-05003DE9D3A7}" srcOrd="1" destOrd="0" presId="urn:microsoft.com/office/officeart/2005/8/layout/hierarchy1"/>
    <dgm:cxn modelId="{8EFE64E3-DF15-4ABF-9D17-8D6A3252A251}" type="presParOf" srcId="{DF18C52D-8C7E-4F16-9881-1F295CB2B981}" destId="{F6FD2B9E-472D-4748-8A6C-AD5B98D7CBE6}" srcOrd="8" destOrd="0" presId="urn:microsoft.com/office/officeart/2005/8/layout/hierarchy1"/>
    <dgm:cxn modelId="{6C85D99E-78E2-464D-9A30-F6BFDB1426B2}" type="presParOf" srcId="{DF18C52D-8C7E-4F16-9881-1F295CB2B981}" destId="{7A8BD5D4-6636-4AC6-8654-FB57B226A973}" srcOrd="9" destOrd="0" presId="urn:microsoft.com/office/officeart/2005/8/layout/hierarchy1"/>
    <dgm:cxn modelId="{485C3F85-E3E8-49FE-929C-8F37222D1ECF}" type="presParOf" srcId="{7A8BD5D4-6636-4AC6-8654-FB57B226A973}" destId="{DDC02566-CD46-4F2B-98F1-32725A5C6F34}" srcOrd="0" destOrd="0" presId="urn:microsoft.com/office/officeart/2005/8/layout/hierarchy1"/>
    <dgm:cxn modelId="{E20E6087-1608-4A2F-83C3-E3A73782C380}" type="presParOf" srcId="{DDC02566-CD46-4F2B-98F1-32725A5C6F34}" destId="{A6DDF7D3-8F00-41C4-BFAA-8457148B2A79}" srcOrd="0" destOrd="0" presId="urn:microsoft.com/office/officeart/2005/8/layout/hierarchy1"/>
    <dgm:cxn modelId="{33202CE6-AAFD-4FBC-AFEB-ADC8FA792D94}" type="presParOf" srcId="{DDC02566-CD46-4F2B-98F1-32725A5C6F34}" destId="{F70FF3CE-89A2-4D58-859E-92FD1AA339B9}" srcOrd="1" destOrd="0" presId="urn:microsoft.com/office/officeart/2005/8/layout/hierarchy1"/>
    <dgm:cxn modelId="{562EC845-892E-4B10-B91E-5BF621EB2244}" type="presParOf" srcId="{7A8BD5D4-6636-4AC6-8654-FB57B226A973}" destId="{6E219675-8108-4F18-901E-DA09D378363E}" srcOrd="1" destOrd="0" presId="urn:microsoft.com/office/officeart/2005/8/layout/hierarchy1"/>
    <dgm:cxn modelId="{C7953058-1120-42B1-8719-D9EF20FC0629}" type="presParOf" srcId="{6E219675-8108-4F18-901E-DA09D378363E}" destId="{EF6B64C6-FED4-4C2C-8FEA-129D47F5B623}" srcOrd="0" destOrd="0" presId="urn:microsoft.com/office/officeart/2005/8/layout/hierarchy1"/>
    <dgm:cxn modelId="{3DE25F52-BFBD-44C8-B0E5-58D93C37BC7F}" type="presParOf" srcId="{6E219675-8108-4F18-901E-DA09D378363E}" destId="{9373F93C-EB02-4C60-90C3-AD1BE105BB83}" srcOrd="1" destOrd="0" presId="urn:microsoft.com/office/officeart/2005/8/layout/hierarchy1"/>
    <dgm:cxn modelId="{87530BB3-9396-45E1-8BF7-464FDBE17E07}" type="presParOf" srcId="{9373F93C-EB02-4C60-90C3-AD1BE105BB83}" destId="{6A8A6585-E8A5-45BC-8BA5-21EBE2B55E89}" srcOrd="0" destOrd="0" presId="urn:microsoft.com/office/officeart/2005/8/layout/hierarchy1"/>
    <dgm:cxn modelId="{D8D99934-6E8F-4D67-AECB-C5EBFE89D4B7}" type="presParOf" srcId="{6A8A6585-E8A5-45BC-8BA5-21EBE2B55E89}" destId="{7F7EB788-2F14-4E42-82BA-4B6E9C717ED6}" srcOrd="0" destOrd="0" presId="urn:microsoft.com/office/officeart/2005/8/layout/hierarchy1"/>
    <dgm:cxn modelId="{59C03D75-E0D4-44F8-BA5E-FC5507BE41F2}" type="presParOf" srcId="{6A8A6585-E8A5-45BC-8BA5-21EBE2B55E89}" destId="{CA3CB9F0-5C28-4A78-ABFF-1735768DF148}" srcOrd="1" destOrd="0" presId="urn:microsoft.com/office/officeart/2005/8/layout/hierarchy1"/>
    <dgm:cxn modelId="{8964D490-AAA3-43B6-8DF9-C959891FD4D1}" type="presParOf" srcId="{9373F93C-EB02-4C60-90C3-AD1BE105BB83}" destId="{4C08A571-3710-4DC8-95FB-DDDE4DAC34E9}" srcOrd="1" destOrd="0" presId="urn:microsoft.com/office/officeart/2005/8/layout/hierarchy1"/>
    <dgm:cxn modelId="{641BA52D-73E6-46D5-8070-2E0F43985629}" type="presParOf" srcId="{72179D1F-5FF0-417B-ADB2-BD67999E5D3C}" destId="{6D61DBD3-AB75-41EA-B376-DAF574494644}" srcOrd="1" destOrd="0" presId="urn:microsoft.com/office/officeart/2005/8/layout/hierarchy1"/>
    <dgm:cxn modelId="{B5B2DF79-3691-4A90-BC15-5BBEEDBC7130}" type="presParOf" srcId="{6D61DBD3-AB75-41EA-B376-DAF574494644}" destId="{A3BC6B1F-5C32-4EC6-AAB4-D9D93101D352}" srcOrd="0" destOrd="0" presId="urn:microsoft.com/office/officeart/2005/8/layout/hierarchy1"/>
    <dgm:cxn modelId="{E18C20F0-68F2-4044-880D-8E57125345A1}" type="presParOf" srcId="{A3BC6B1F-5C32-4EC6-AAB4-D9D93101D352}" destId="{E9C8E5EB-FDF0-4E86-B1D3-6E1CC01A85A0}" srcOrd="0" destOrd="0" presId="urn:microsoft.com/office/officeart/2005/8/layout/hierarchy1"/>
    <dgm:cxn modelId="{1CB9CFFD-6691-4EE0-916E-A833ABFD4E39}" type="presParOf" srcId="{A3BC6B1F-5C32-4EC6-AAB4-D9D93101D352}" destId="{5AA398C5-E2E3-4CD1-97B8-85153CEFEBEC}" srcOrd="1" destOrd="0" presId="urn:microsoft.com/office/officeart/2005/8/layout/hierarchy1"/>
    <dgm:cxn modelId="{3512F5DD-2889-45B8-A7E6-450C131574C0}" type="presParOf" srcId="{6D61DBD3-AB75-41EA-B376-DAF574494644}" destId="{A0750F3A-A2DB-451B-B3CE-94A1E3A9F06B}" srcOrd="1" destOrd="0" presId="urn:microsoft.com/office/officeart/2005/8/layout/hierarchy1"/>
    <dgm:cxn modelId="{9569E994-9AAC-49E7-AF91-2183B8AA786D}" type="presParOf" srcId="{A0750F3A-A2DB-451B-B3CE-94A1E3A9F06B}" destId="{6A993ACB-9FFF-4588-9518-72597B853B2A}" srcOrd="0" destOrd="0" presId="urn:microsoft.com/office/officeart/2005/8/layout/hierarchy1"/>
    <dgm:cxn modelId="{6B16F318-E9B0-4AC1-8F64-BA9427CBD5A8}" type="presParOf" srcId="{A0750F3A-A2DB-451B-B3CE-94A1E3A9F06B}" destId="{78110F58-7D0E-40E3-B37B-E44B965580D9}" srcOrd="1" destOrd="0" presId="urn:microsoft.com/office/officeart/2005/8/layout/hierarchy1"/>
    <dgm:cxn modelId="{B877A11A-EEB6-45D8-BE38-7978055EDBF1}" type="presParOf" srcId="{78110F58-7D0E-40E3-B37B-E44B965580D9}" destId="{8F07599B-FB7A-49B2-8B29-7265C55CA754}" srcOrd="0" destOrd="0" presId="urn:microsoft.com/office/officeart/2005/8/layout/hierarchy1"/>
    <dgm:cxn modelId="{09A3FA68-BA67-4C75-9B59-FA36F9AE806A}" type="presParOf" srcId="{8F07599B-FB7A-49B2-8B29-7265C55CA754}" destId="{0107707B-554D-4EB2-8DDE-B273466D9C87}" srcOrd="0" destOrd="0" presId="urn:microsoft.com/office/officeart/2005/8/layout/hierarchy1"/>
    <dgm:cxn modelId="{F04FD1B2-50E0-4FA0-9CE1-EE2FF1964443}" type="presParOf" srcId="{8F07599B-FB7A-49B2-8B29-7265C55CA754}" destId="{94C758AB-8087-4FA6-8E3A-B6E5C0D06798}" srcOrd="1" destOrd="0" presId="urn:microsoft.com/office/officeart/2005/8/layout/hierarchy1"/>
    <dgm:cxn modelId="{135007F9-E793-4D5F-98E6-F9CEBAB76FAF}" type="presParOf" srcId="{78110F58-7D0E-40E3-B37B-E44B965580D9}" destId="{BFF0020A-B850-42D6-ADAB-BDE77CE67D8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4338ED-DABD-45EF-B47B-55B273EBCB88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343DE5-541B-4D7D-AA33-299218C71BFF}">
      <dgm:prSet phldrT="[Text]"/>
      <dgm:spPr/>
      <dgm:t>
        <a:bodyPr/>
        <a:lstStyle/>
        <a:p>
          <a:r>
            <a:rPr lang="en-US" dirty="0"/>
            <a:t>Provost</a:t>
          </a:r>
        </a:p>
      </dgm:t>
    </dgm:pt>
    <dgm:pt modelId="{33DFA2E4-D3C7-48A3-A3F5-5CFB36CCADD1}" type="parTrans" cxnId="{F08C6823-18A1-48CF-92D4-6381F7305471}">
      <dgm:prSet/>
      <dgm:spPr/>
      <dgm:t>
        <a:bodyPr/>
        <a:lstStyle/>
        <a:p>
          <a:endParaRPr lang="en-US"/>
        </a:p>
      </dgm:t>
    </dgm:pt>
    <dgm:pt modelId="{24285922-CCAD-487D-AB75-0B73B88CD3E1}" type="sibTrans" cxnId="{F08C6823-18A1-48CF-92D4-6381F7305471}">
      <dgm:prSet/>
      <dgm:spPr/>
      <dgm:t>
        <a:bodyPr/>
        <a:lstStyle/>
        <a:p>
          <a:endParaRPr lang="en-US"/>
        </a:p>
      </dgm:t>
    </dgm:pt>
    <dgm:pt modelId="{DA54C257-B3EF-4E10-BF5E-95B0FC87FA55}">
      <dgm:prSet phldrT="[Text]"/>
      <dgm:spPr/>
      <dgm:t>
        <a:bodyPr/>
        <a:lstStyle/>
        <a:p>
          <a:r>
            <a:rPr lang="en-US" dirty="0"/>
            <a:t>Academic Schools</a:t>
          </a:r>
        </a:p>
      </dgm:t>
    </dgm:pt>
    <dgm:pt modelId="{B37AF7F9-9C52-40F8-99B5-23BF9AF201AF}" type="parTrans" cxnId="{329911F9-B6A6-428D-8266-89D31B384A65}">
      <dgm:prSet/>
      <dgm:spPr/>
      <dgm:t>
        <a:bodyPr/>
        <a:lstStyle/>
        <a:p>
          <a:endParaRPr lang="en-US"/>
        </a:p>
      </dgm:t>
    </dgm:pt>
    <dgm:pt modelId="{3BC484A8-7D25-4BAA-9D03-F302245029EB}" type="sibTrans" cxnId="{329911F9-B6A6-428D-8266-89D31B384A65}">
      <dgm:prSet/>
      <dgm:spPr/>
      <dgm:t>
        <a:bodyPr/>
        <a:lstStyle/>
        <a:p>
          <a:endParaRPr lang="en-US"/>
        </a:p>
      </dgm:t>
    </dgm:pt>
    <dgm:pt modelId="{7977BF23-1BA1-4B8F-BB9A-DFBC0E97F53B}">
      <dgm:prSet phldrT="[Text]"/>
      <dgm:spPr/>
      <dgm:t>
        <a:bodyPr/>
        <a:lstStyle/>
        <a:p>
          <a:r>
            <a:rPr lang="en-US" dirty="0"/>
            <a:t>Continuing Education and Professional Studies</a:t>
          </a:r>
        </a:p>
      </dgm:t>
    </dgm:pt>
    <dgm:pt modelId="{CDC8F989-915A-490A-A3F6-E59F63201DCE}" type="parTrans" cxnId="{41E649F3-CC99-4967-94E7-DAABFADD41CA}">
      <dgm:prSet/>
      <dgm:spPr/>
      <dgm:t>
        <a:bodyPr/>
        <a:lstStyle/>
        <a:p>
          <a:endParaRPr lang="en-US"/>
        </a:p>
      </dgm:t>
    </dgm:pt>
    <dgm:pt modelId="{D1B910E5-0F0E-4801-84D0-68C9963AAE49}" type="sibTrans" cxnId="{41E649F3-CC99-4967-94E7-DAABFADD41CA}">
      <dgm:prSet/>
      <dgm:spPr/>
      <dgm:t>
        <a:bodyPr/>
        <a:lstStyle/>
        <a:p>
          <a:endParaRPr lang="en-US"/>
        </a:p>
      </dgm:t>
    </dgm:pt>
    <dgm:pt modelId="{0D988D4F-09A3-4DF8-9B8D-86D54F584AA7}">
      <dgm:prSet phldrT="[Text]"/>
      <dgm:spPr/>
      <dgm:t>
        <a:bodyPr/>
        <a:lstStyle/>
        <a:p>
          <a:r>
            <a:rPr lang="en-US" dirty="0"/>
            <a:t>Research, Scholarship and Graduate Studies</a:t>
          </a:r>
        </a:p>
      </dgm:t>
    </dgm:pt>
    <dgm:pt modelId="{D242AD4D-A510-4F32-9626-7FD4BBC25C57}" type="parTrans" cxnId="{38873B94-2DE9-4231-842C-D9B0042D1BAC}">
      <dgm:prSet/>
      <dgm:spPr/>
      <dgm:t>
        <a:bodyPr/>
        <a:lstStyle/>
        <a:p>
          <a:endParaRPr lang="en-US"/>
        </a:p>
      </dgm:t>
    </dgm:pt>
    <dgm:pt modelId="{580CD94B-35C9-4E74-8F08-961C81336295}" type="sibTrans" cxnId="{38873B94-2DE9-4231-842C-D9B0042D1BAC}">
      <dgm:prSet/>
      <dgm:spPr/>
      <dgm:t>
        <a:bodyPr/>
        <a:lstStyle/>
        <a:p>
          <a:endParaRPr lang="en-US"/>
        </a:p>
      </dgm:t>
    </dgm:pt>
    <dgm:pt modelId="{54DDBFA4-0067-4ACD-BFFA-C8F88296AFCC}">
      <dgm:prSet phldrT="[Text]"/>
      <dgm:spPr/>
      <dgm:t>
        <a:bodyPr/>
        <a:lstStyle/>
        <a:p>
          <a:r>
            <a:rPr lang="en-US" dirty="0"/>
            <a:t>Blended and Online Learning and Workforce Development</a:t>
          </a:r>
        </a:p>
      </dgm:t>
    </dgm:pt>
    <dgm:pt modelId="{AB0818C5-1FDA-4BFD-984E-1DF9EC46AA6A}" type="parTrans" cxnId="{26471597-B7C3-47D9-809D-276C05845A4B}">
      <dgm:prSet/>
      <dgm:spPr/>
      <dgm:t>
        <a:bodyPr/>
        <a:lstStyle/>
        <a:p>
          <a:endParaRPr lang="en-US"/>
        </a:p>
      </dgm:t>
    </dgm:pt>
    <dgm:pt modelId="{ECC48D6F-9B74-48F7-AF43-F617AE9AD19B}" type="sibTrans" cxnId="{26471597-B7C3-47D9-809D-276C05845A4B}">
      <dgm:prSet/>
      <dgm:spPr/>
      <dgm:t>
        <a:bodyPr/>
        <a:lstStyle/>
        <a:p>
          <a:endParaRPr lang="en-US"/>
        </a:p>
      </dgm:t>
    </dgm:pt>
    <dgm:pt modelId="{74B6BAC7-07A9-4801-9BCE-D734839A508A}">
      <dgm:prSet phldrT="[Text]"/>
      <dgm:spPr/>
      <dgm:t>
        <a:bodyPr/>
        <a:lstStyle/>
        <a:p>
          <a:r>
            <a:rPr lang="en-US" dirty="0"/>
            <a:t>Student Academic Support Services</a:t>
          </a:r>
        </a:p>
      </dgm:t>
    </dgm:pt>
    <dgm:pt modelId="{FF4BB722-A6AF-46CE-855D-22BC203EC915}" type="parTrans" cxnId="{D1B45FCF-D803-4D73-B074-DD99216E1967}">
      <dgm:prSet/>
      <dgm:spPr/>
      <dgm:t>
        <a:bodyPr/>
        <a:lstStyle/>
        <a:p>
          <a:endParaRPr lang="en-US"/>
        </a:p>
      </dgm:t>
    </dgm:pt>
    <dgm:pt modelId="{AB4D4554-EF96-4008-80E2-66B2128FFCE4}" type="sibTrans" cxnId="{D1B45FCF-D803-4D73-B074-DD99216E1967}">
      <dgm:prSet/>
      <dgm:spPr/>
      <dgm:t>
        <a:bodyPr/>
        <a:lstStyle/>
        <a:p>
          <a:endParaRPr lang="en-US"/>
        </a:p>
      </dgm:t>
    </dgm:pt>
    <dgm:pt modelId="{AB56709C-96C6-4627-B55A-4348071793D8}">
      <dgm:prSet phldrT="[Text]"/>
      <dgm:spPr/>
      <dgm:t>
        <a:bodyPr/>
        <a:lstStyle/>
        <a:p>
          <a:r>
            <a:rPr lang="en-US" dirty="0"/>
            <a:t>Faculty Support and Development</a:t>
          </a:r>
        </a:p>
      </dgm:t>
    </dgm:pt>
    <dgm:pt modelId="{8D1B5CA4-FACF-41FE-A268-F4A323B58A5D}" type="parTrans" cxnId="{1B1339D2-E4C7-4B78-9595-883AABE9DA99}">
      <dgm:prSet/>
      <dgm:spPr/>
      <dgm:t>
        <a:bodyPr/>
        <a:lstStyle/>
        <a:p>
          <a:endParaRPr lang="en-US"/>
        </a:p>
      </dgm:t>
    </dgm:pt>
    <dgm:pt modelId="{4670A053-2528-4D56-8671-361C78821AAD}" type="sibTrans" cxnId="{1B1339D2-E4C7-4B78-9595-883AABE9DA99}">
      <dgm:prSet/>
      <dgm:spPr/>
      <dgm:t>
        <a:bodyPr/>
        <a:lstStyle/>
        <a:p>
          <a:endParaRPr lang="en-US"/>
        </a:p>
      </dgm:t>
    </dgm:pt>
    <dgm:pt modelId="{978DCD35-081D-49B7-9D31-34FB16491E74}">
      <dgm:prSet phldrT="[Text]"/>
      <dgm:spPr/>
      <dgm:t>
        <a:bodyPr/>
        <a:lstStyle/>
        <a:p>
          <a:r>
            <a:rPr lang="en-US" dirty="0"/>
            <a:t>Jet Library</a:t>
          </a:r>
        </a:p>
      </dgm:t>
    </dgm:pt>
    <dgm:pt modelId="{B7EE03CE-0B86-4845-8A65-E9A7F75CCC4D}" type="parTrans" cxnId="{A417164E-4792-43A7-AD06-FC2FE40C45F5}">
      <dgm:prSet/>
      <dgm:spPr/>
      <dgm:t>
        <a:bodyPr/>
        <a:lstStyle/>
        <a:p>
          <a:endParaRPr lang="en-US"/>
        </a:p>
      </dgm:t>
    </dgm:pt>
    <dgm:pt modelId="{1E199696-076D-4D04-8312-EB2009118F9F}" type="sibTrans" cxnId="{A417164E-4792-43A7-AD06-FC2FE40C45F5}">
      <dgm:prSet/>
      <dgm:spPr/>
      <dgm:t>
        <a:bodyPr/>
        <a:lstStyle/>
        <a:p>
          <a:endParaRPr lang="en-US"/>
        </a:p>
      </dgm:t>
    </dgm:pt>
    <dgm:pt modelId="{60E8D421-F546-419B-BFB4-57988406F9F5}">
      <dgm:prSet phldrT="[Text]"/>
      <dgm:spPr/>
      <dgm:t>
        <a:bodyPr/>
        <a:lstStyle/>
        <a:p>
          <a:r>
            <a:rPr lang="en-US" dirty="0"/>
            <a:t>Institutional Research, Assessment and Planning</a:t>
          </a:r>
        </a:p>
      </dgm:t>
    </dgm:pt>
    <dgm:pt modelId="{EB9F13AA-4AFA-46DE-B147-8CC80731C3B6}" type="parTrans" cxnId="{C1F83A68-0077-413F-9122-58FFAAE9F028}">
      <dgm:prSet/>
      <dgm:spPr/>
      <dgm:t>
        <a:bodyPr/>
        <a:lstStyle/>
        <a:p>
          <a:endParaRPr lang="en-US"/>
        </a:p>
      </dgm:t>
    </dgm:pt>
    <dgm:pt modelId="{FD832046-39A6-4C7A-A1D7-A74CAE298149}" type="sibTrans" cxnId="{C1F83A68-0077-413F-9122-58FFAAE9F028}">
      <dgm:prSet/>
      <dgm:spPr/>
      <dgm:t>
        <a:bodyPr/>
        <a:lstStyle/>
        <a:p>
          <a:endParaRPr lang="en-US"/>
        </a:p>
      </dgm:t>
    </dgm:pt>
    <dgm:pt modelId="{B2384D4A-9460-4090-9EAE-6CEAFB9D1C00}">
      <dgm:prSet phldrT="[Text]"/>
      <dgm:spPr/>
      <dgm:t>
        <a:bodyPr/>
        <a:lstStyle/>
        <a:p>
          <a:r>
            <a:rPr lang="en-US" dirty="0"/>
            <a:t>Governance</a:t>
          </a:r>
        </a:p>
      </dgm:t>
    </dgm:pt>
    <dgm:pt modelId="{EBAB3758-DDEE-45E8-B715-E58083F5DE1B}" type="parTrans" cxnId="{616A7413-C688-4A51-A180-41FBF52FEF5C}">
      <dgm:prSet/>
      <dgm:spPr/>
      <dgm:t>
        <a:bodyPr/>
        <a:lstStyle/>
        <a:p>
          <a:endParaRPr lang="en-US"/>
        </a:p>
      </dgm:t>
    </dgm:pt>
    <dgm:pt modelId="{B9A26BF3-1F04-4C91-BA0F-F63954ED955A}" type="sibTrans" cxnId="{616A7413-C688-4A51-A180-41FBF52FEF5C}">
      <dgm:prSet/>
      <dgm:spPr/>
      <dgm:t>
        <a:bodyPr/>
        <a:lstStyle/>
        <a:p>
          <a:endParaRPr lang="en-US"/>
        </a:p>
      </dgm:t>
    </dgm:pt>
    <dgm:pt modelId="{AADF5DBB-EE0B-4FA7-8A6C-5A7C4664F0F1}">
      <dgm:prSet phldrT="[Text]"/>
      <dgm:spPr/>
      <dgm:t>
        <a:bodyPr/>
        <a:lstStyle/>
        <a:p>
          <a:r>
            <a:rPr lang="en-US" dirty="0"/>
            <a:t>Compliance</a:t>
          </a:r>
        </a:p>
      </dgm:t>
    </dgm:pt>
    <dgm:pt modelId="{E227D4B3-2C88-4942-BE3C-2C8F096FFF14}" type="parTrans" cxnId="{2474BBB5-515F-4907-B68D-C05040E3D7BB}">
      <dgm:prSet/>
      <dgm:spPr/>
      <dgm:t>
        <a:bodyPr/>
        <a:lstStyle/>
        <a:p>
          <a:endParaRPr lang="en-US"/>
        </a:p>
      </dgm:t>
    </dgm:pt>
    <dgm:pt modelId="{F15244F8-A8AC-4AB5-B649-4306A8743F4A}" type="sibTrans" cxnId="{2474BBB5-515F-4907-B68D-C05040E3D7BB}">
      <dgm:prSet/>
      <dgm:spPr/>
      <dgm:t>
        <a:bodyPr/>
        <a:lstStyle/>
        <a:p>
          <a:endParaRPr lang="en-US"/>
        </a:p>
      </dgm:t>
    </dgm:pt>
    <dgm:pt modelId="{2D6CFB4C-412B-4393-AD32-44B29E6E9B8A}">
      <dgm:prSet phldrT="[Text]"/>
      <dgm:spPr/>
      <dgm:t>
        <a:bodyPr/>
        <a:lstStyle/>
        <a:p>
          <a:r>
            <a:rPr lang="en-US" dirty="0"/>
            <a:t>Academic Quality</a:t>
          </a:r>
        </a:p>
      </dgm:t>
    </dgm:pt>
    <dgm:pt modelId="{954947F5-9D16-4E88-BDC6-925AC6A7E263}" type="parTrans" cxnId="{AE578D0B-BB96-4594-821F-93E476441957}">
      <dgm:prSet/>
      <dgm:spPr/>
      <dgm:t>
        <a:bodyPr/>
        <a:lstStyle/>
        <a:p>
          <a:endParaRPr lang="en-US"/>
        </a:p>
      </dgm:t>
    </dgm:pt>
    <dgm:pt modelId="{BB4CD5C5-6D63-4BA5-A535-4D5F8A2B088D}" type="sibTrans" cxnId="{AE578D0B-BB96-4594-821F-93E476441957}">
      <dgm:prSet/>
      <dgm:spPr/>
      <dgm:t>
        <a:bodyPr/>
        <a:lstStyle/>
        <a:p>
          <a:endParaRPr lang="en-US"/>
        </a:p>
      </dgm:t>
    </dgm:pt>
    <dgm:pt modelId="{7DFD7A11-D99A-4B3D-8260-634F75E534A8}">
      <dgm:prSet phldrT="[Text]"/>
      <dgm:spPr/>
      <dgm:t>
        <a:bodyPr/>
        <a:lstStyle/>
        <a:p>
          <a:r>
            <a:rPr lang="en-US" dirty="0"/>
            <a:t>Accreditation</a:t>
          </a:r>
        </a:p>
      </dgm:t>
    </dgm:pt>
    <dgm:pt modelId="{91A504CA-2F81-4191-8510-08E1A10F0AD2}" type="parTrans" cxnId="{F5DD6C9C-E59F-43AA-8848-3D77039031FC}">
      <dgm:prSet/>
      <dgm:spPr/>
      <dgm:t>
        <a:bodyPr/>
        <a:lstStyle/>
        <a:p>
          <a:endParaRPr lang="en-US"/>
        </a:p>
      </dgm:t>
    </dgm:pt>
    <dgm:pt modelId="{E37F2EC0-A338-41A8-90F4-DFC1EA19F53C}" type="sibTrans" cxnId="{F5DD6C9C-E59F-43AA-8848-3D77039031FC}">
      <dgm:prSet/>
      <dgm:spPr/>
      <dgm:t>
        <a:bodyPr/>
        <a:lstStyle/>
        <a:p>
          <a:endParaRPr lang="en-US"/>
        </a:p>
      </dgm:t>
    </dgm:pt>
    <dgm:pt modelId="{42427CBD-2C17-4CC6-BAF1-B652745AA41F}" type="pres">
      <dgm:prSet presAssocID="{424338ED-DABD-45EF-B47B-55B273EBCB8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5F298AA-AD16-4E58-B706-0AB0F3CD91DD}" type="pres">
      <dgm:prSet presAssocID="{6E343DE5-541B-4D7D-AA33-299218C71BFF}" presName="centerShape" presStyleLbl="node0" presStyleIdx="0" presStyleCnt="1"/>
      <dgm:spPr/>
    </dgm:pt>
    <dgm:pt modelId="{8BA078F0-7D47-4F8B-A90A-D64B60C410B9}" type="pres">
      <dgm:prSet presAssocID="{B37AF7F9-9C52-40F8-99B5-23BF9AF201AF}" presName="parTrans" presStyleLbl="sibTrans2D1" presStyleIdx="0" presStyleCnt="12"/>
      <dgm:spPr/>
    </dgm:pt>
    <dgm:pt modelId="{CEDABE17-47A4-4366-84F9-49D694335C90}" type="pres">
      <dgm:prSet presAssocID="{B37AF7F9-9C52-40F8-99B5-23BF9AF201AF}" presName="connectorText" presStyleLbl="sibTrans2D1" presStyleIdx="0" presStyleCnt="12"/>
      <dgm:spPr/>
    </dgm:pt>
    <dgm:pt modelId="{F6EB6430-9C1D-425C-97B0-B9F4AB96BC2A}" type="pres">
      <dgm:prSet presAssocID="{DA54C257-B3EF-4E10-BF5E-95B0FC87FA55}" presName="node" presStyleLbl="node1" presStyleIdx="0" presStyleCnt="12">
        <dgm:presLayoutVars>
          <dgm:bulletEnabled val="1"/>
        </dgm:presLayoutVars>
      </dgm:prSet>
      <dgm:spPr/>
    </dgm:pt>
    <dgm:pt modelId="{93CDFA5B-1DEF-4F3D-9766-11D6F485C23E}" type="pres">
      <dgm:prSet presAssocID="{CDC8F989-915A-490A-A3F6-E59F63201DCE}" presName="parTrans" presStyleLbl="sibTrans2D1" presStyleIdx="1" presStyleCnt="12"/>
      <dgm:spPr/>
    </dgm:pt>
    <dgm:pt modelId="{91846722-CCFB-48B2-BC7B-5E3BA93FCAE6}" type="pres">
      <dgm:prSet presAssocID="{CDC8F989-915A-490A-A3F6-E59F63201DCE}" presName="connectorText" presStyleLbl="sibTrans2D1" presStyleIdx="1" presStyleCnt="12"/>
      <dgm:spPr/>
    </dgm:pt>
    <dgm:pt modelId="{67757D1C-6077-45BF-9BE4-5EF1FB8597FB}" type="pres">
      <dgm:prSet presAssocID="{7977BF23-1BA1-4B8F-BB9A-DFBC0E97F53B}" presName="node" presStyleLbl="node1" presStyleIdx="1" presStyleCnt="12">
        <dgm:presLayoutVars>
          <dgm:bulletEnabled val="1"/>
        </dgm:presLayoutVars>
      </dgm:prSet>
      <dgm:spPr/>
    </dgm:pt>
    <dgm:pt modelId="{A507F894-13F2-45C2-8495-98DBB65DE2FC}" type="pres">
      <dgm:prSet presAssocID="{D242AD4D-A510-4F32-9626-7FD4BBC25C57}" presName="parTrans" presStyleLbl="sibTrans2D1" presStyleIdx="2" presStyleCnt="12"/>
      <dgm:spPr/>
    </dgm:pt>
    <dgm:pt modelId="{6E6B5459-3B52-4742-B9E6-7FB005128AD0}" type="pres">
      <dgm:prSet presAssocID="{D242AD4D-A510-4F32-9626-7FD4BBC25C57}" presName="connectorText" presStyleLbl="sibTrans2D1" presStyleIdx="2" presStyleCnt="12"/>
      <dgm:spPr/>
    </dgm:pt>
    <dgm:pt modelId="{FDA11D8F-1558-4719-B931-B98DD7F8A805}" type="pres">
      <dgm:prSet presAssocID="{0D988D4F-09A3-4DF8-9B8D-86D54F584AA7}" presName="node" presStyleLbl="node1" presStyleIdx="2" presStyleCnt="12">
        <dgm:presLayoutVars>
          <dgm:bulletEnabled val="1"/>
        </dgm:presLayoutVars>
      </dgm:prSet>
      <dgm:spPr/>
    </dgm:pt>
    <dgm:pt modelId="{163FA496-D292-45A5-9C4D-6262EB935636}" type="pres">
      <dgm:prSet presAssocID="{AB0818C5-1FDA-4BFD-984E-1DF9EC46AA6A}" presName="parTrans" presStyleLbl="sibTrans2D1" presStyleIdx="3" presStyleCnt="12"/>
      <dgm:spPr/>
    </dgm:pt>
    <dgm:pt modelId="{674BDABD-DE27-4202-BB65-DE23E4FEEB2F}" type="pres">
      <dgm:prSet presAssocID="{AB0818C5-1FDA-4BFD-984E-1DF9EC46AA6A}" presName="connectorText" presStyleLbl="sibTrans2D1" presStyleIdx="3" presStyleCnt="12"/>
      <dgm:spPr/>
    </dgm:pt>
    <dgm:pt modelId="{68B6C336-70A1-404E-9213-757AFC144DA5}" type="pres">
      <dgm:prSet presAssocID="{54DDBFA4-0067-4ACD-BFFA-C8F88296AFCC}" presName="node" presStyleLbl="node1" presStyleIdx="3" presStyleCnt="12">
        <dgm:presLayoutVars>
          <dgm:bulletEnabled val="1"/>
        </dgm:presLayoutVars>
      </dgm:prSet>
      <dgm:spPr/>
    </dgm:pt>
    <dgm:pt modelId="{BEB6C85D-FC67-43BE-9BAD-8F10A839BCE0}" type="pres">
      <dgm:prSet presAssocID="{8D1B5CA4-FACF-41FE-A268-F4A323B58A5D}" presName="parTrans" presStyleLbl="sibTrans2D1" presStyleIdx="4" presStyleCnt="12"/>
      <dgm:spPr/>
    </dgm:pt>
    <dgm:pt modelId="{A5D23A37-E50E-4586-964B-8E651DC98A2B}" type="pres">
      <dgm:prSet presAssocID="{8D1B5CA4-FACF-41FE-A268-F4A323B58A5D}" presName="connectorText" presStyleLbl="sibTrans2D1" presStyleIdx="4" presStyleCnt="12"/>
      <dgm:spPr/>
    </dgm:pt>
    <dgm:pt modelId="{4F4FCC27-0D30-4650-89AB-F1C95D74050E}" type="pres">
      <dgm:prSet presAssocID="{AB56709C-96C6-4627-B55A-4348071793D8}" presName="node" presStyleLbl="node1" presStyleIdx="4" presStyleCnt="12">
        <dgm:presLayoutVars>
          <dgm:bulletEnabled val="1"/>
        </dgm:presLayoutVars>
      </dgm:prSet>
      <dgm:spPr/>
    </dgm:pt>
    <dgm:pt modelId="{C2D215BA-4E93-465B-8B04-C8F26E2E953E}" type="pres">
      <dgm:prSet presAssocID="{B7EE03CE-0B86-4845-8A65-E9A7F75CCC4D}" presName="parTrans" presStyleLbl="sibTrans2D1" presStyleIdx="5" presStyleCnt="12"/>
      <dgm:spPr/>
    </dgm:pt>
    <dgm:pt modelId="{35DFD2E8-7E7F-4EE4-A869-683C4033F4C5}" type="pres">
      <dgm:prSet presAssocID="{B7EE03CE-0B86-4845-8A65-E9A7F75CCC4D}" presName="connectorText" presStyleLbl="sibTrans2D1" presStyleIdx="5" presStyleCnt="12"/>
      <dgm:spPr/>
    </dgm:pt>
    <dgm:pt modelId="{5BCCD3D7-25DD-4D77-8756-082A2525602D}" type="pres">
      <dgm:prSet presAssocID="{978DCD35-081D-49B7-9D31-34FB16491E74}" presName="node" presStyleLbl="node1" presStyleIdx="5" presStyleCnt="12" custRadScaleRad="99937" custRadScaleInc="-1500">
        <dgm:presLayoutVars>
          <dgm:bulletEnabled val="1"/>
        </dgm:presLayoutVars>
      </dgm:prSet>
      <dgm:spPr/>
    </dgm:pt>
    <dgm:pt modelId="{7819B7DF-3441-4C62-B876-4E59BAAAE6AD}" type="pres">
      <dgm:prSet presAssocID="{FF4BB722-A6AF-46CE-855D-22BC203EC915}" presName="parTrans" presStyleLbl="sibTrans2D1" presStyleIdx="6" presStyleCnt="12"/>
      <dgm:spPr/>
    </dgm:pt>
    <dgm:pt modelId="{20D95600-1F7D-4A41-819C-3BD1FD7332D9}" type="pres">
      <dgm:prSet presAssocID="{FF4BB722-A6AF-46CE-855D-22BC203EC915}" presName="connectorText" presStyleLbl="sibTrans2D1" presStyleIdx="6" presStyleCnt="12"/>
      <dgm:spPr/>
    </dgm:pt>
    <dgm:pt modelId="{CE3BA657-5528-421D-9CAD-98741B48E05F}" type="pres">
      <dgm:prSet presAssocID="{74B6BAC7-07A9-4801-9BCE-D734839A508A}" presName="node" presStyleLbl="node1" presStyleIdx="6" presStyleCnt="12">
        <dgm:presLayoutVars>
          <dgm:bulletEnabled val="1"/>
        </dgm:presLayoutVars>
      </dgm:prSet>
      <dgm:spPr/>
    </dgm:pt>
    <dgm:pt modelId="{B34F70E8-FF07-4A89-8818-A8D8B4EE709B}" type="pres">
      <dgm:prSet presAssocID="{EB9F13AA-4AFA-46DE-B147-8CC80731C3B6}" presName="parTrans" presStyleLbl="sibTrans2D1" presStyleIdx="7" presStyleCnt="12"/>
      <dgm:spPr/>
    </dgm:pt>
    <dgm:pt modelId="{2AD227DA-4E1A-43D3-B467-095A391FB8AB}" type="pres">
      <dgm:prSet presAssocID="{EB9F13AA-4AFA-46DE-B147-8CC80731C3B6}" presName="connectorText" presStyleLbl="sibTrans2D1" presStyleIdx="7" presStyleCnt="12"/>
      <dgm:spPr/>
    </dgm:pt>
    <dgm:pt modelId="{66258220-CC98-4C56-B828-93727949DA37}" type="pres">
      <dgm:prSet presAssocID="{60E8D421-F546-419B-BFB4-57988406F9F5}" presName="node" presStyleLbl="node1" presStyleIdx="7" presStyleCnt="12">
        <dgm:presLayoutVars>
          <dgm:bulletEnabled val="1"/>
        </dgm:presLayoutVars>
      </dgm:prSet>
      <dgm:spPr/>
    </dgm:pt>
    <dgm:pt modelId="{C3877438-E1DD-4A6F-BDC4-70BC91F3653C}" type="pres">
      <dgm:prSet presAssocID="{EBAB3758-DDEE-45E8-B715-E58083F5DE1B}" presName="parTrans" presStyleLbl="sibTrans2D1" presStyleIdx="8" presStyleCnt="12"/>
      <dgm:spPr/>
    </dgm:pt>
    <dgm:pt modelId="{C67238C7-296D-4135-8ABD-BBF7F1752101}" type="pres">
      <dgm:prSet presAssocID="{EBAB3758-DDEE-45E8-B715-E58083F5DE1B}" presName="connectorText" presStyleLbl="sibTrans2D1" presStyleIdx="8" presStyleCnt="12"/>
      <dgm:spPr/>
    </dgm:pt>
    <dgm:pt modelId="{E517BD72-B008-444B-8961-0208166DA7CD}" type="pres">
      <dgm:prSet presAssocID="{B2384D4A-9460-4090-9EAE-6CEAFB9D1C00}" presName="node" presStyleLbl="node1" presStyleIdx="8" presStyleCnt="12">
        <dgm:presLayoutVars>
          <dgm:bulletEnabled val="1"/>
        </dgm:presLayoutVars>
      </dgm:prSet>
      <dgm:spPr/>
    </dgm:pt>
    <dgm:pt modelId="{ABB2FB12-E78A-424D-9FA4-3A9FA7E6F990}" type="pres">
      <dgm:prSet presAssocID="{E227D4B3-2C88-4942-BE3C-2C8F096FFF14}" presName="parTrans" presStyleLbl="sibTrans2D1" presStyleIdx="9" presStyleCnt="12"/>
      <dgm:spPr/>
    </dgm:pt>
    <dgm:pt modelId="{012F78D9-1E32-4408-9C6E-6D42A21DC8DE}" type="pres">
      <dgm:prSet presAssocID="{E227D4B3-2C88-4942-BE3C-2C8F096FFF14}" presName="connectorText" presStyleLbl="sibTrans2D1" presStyleIdx="9" presStyleCnt="12"/>
      <dgm:spPr/>
    </dgm:pt>
    <dgm:pt modelId="{22E3B7DC-5A34-41F4-8EDA-2E49056DB04D}" type="pres">
      <dgm:prSet presAssocID="{AADF5DBB-EE0B-4FA7-8A6C-5A7C4664F0F1}" presName="node" presStyleLbl="node1" presStyleIdx="9" presStyleCnt="12">
        <dgm:presLayoutVars>
          <dgm:bulletEnabled val="1"/>
        </dgm:presLayoutVars>
      </dgm:prSet>
      <dgm:spPr/>
    </dgm:pt>
    <dgm:pt modelId="{BA4DAFE8-5122-47EB-9084-F47FA2D31C60}" type="pres">
      <dgm:prSet presAssocID="{954947F5-9D16-4E88-BDC6-925AC6A7E263}" presName="parTrans" presStyleLbl="sibTrans2D1" presStyleIdx="10" presStyleCnt="12"/>
      <dgm:spPr/>
    </dgm:pt>
    <dgm:pt modelId="{2E000666-C793-4F16-9C2C-C3E607ACB7A8}" type="pres">
      <dgm:prSet presAssocID="{954947F5-9D16-4E88-BDC6-925AC6A7E263}" presName="connectorText" presStyleLbl="sibTrans2D1" presStyleIdx="10" presStyleCnt="12"/>
      <dgm:spPr/>
    </dgm:pt>
    <dgm:pt modelId="{62AE0D95-D4F3-4874-9219-5625C346ECC3}" type="pres">
      <dgm:prSet presAssocID="{2D6CFB4C-412B-4393-AD32-44B29E6E9B8A}" presName="node" presStyleLbl="node1" presStyleIdx="10" presStyleCnt="12">
        <dgm:presLayoutVars>
          <dgm:bulletEnabled val="1"/>
        </dgm:presLayoutVars>
      </dgm:prSet>
      <dgm:spPr/>
    </dgm:pt>
    <dgm:pt modelId="{86205D29-A723-4E39-86F1-FDC14B15B50B}" type="pres">
      <dgm:prSet presAssocID="{91A504CA-2F81-4191-8510-08E1A10F0AD2}" presName="parTrans" presStyleLbl="sibTrans2D1" presStyleIdx="11" presStyleCnt="12"/>
      <dgm:spPr/>
    </dgm:pt>
    <dgm:pt modelId="{88578BF5-F403-452B-8EE1-4629EC359FA8}" type="pres">
      <dgm:prSet presAssocID="{91A504CA-2F81-4191-8510-08E1A10F0AD2}" presName="connectorText" presStyleLbl="sibTrans2D1" presStyleIdx="11" presStyleCnt="12"/>
      <dgm:spPr/>
    </dgm:pt>
    <dgm:pt modelId="{38CAF61D-176C-4927-AB1F-75256CDA55D8}" type="pres">
      <dgm:prSet presAssocID="{7DFD7A11-D99A-4B3D-8260-634F75E534A8}" presName="node" presStyleLbl="node1" presStyleIdx="11" presStyleCnt="12">
        <dgm:presLayoutVars>
          <dgm:bulletEnabled val="1"/>
        </dgm:presLayoutVars>
      </dgm:prSet>
      <dgm:spPr/>
    </dgm:pt>
  </dgm:ptLst>
  <dgm:cxnLst>
    <dgm:cxn modelId="{1849840A-C210-4186-AD16-D769898F804F}" type="presOf" srcId="{EBAB3758-DDEE-45E8-B715-E58083F5DE1B}" destId="{C67238C7-296D-4135-8ABD-BBF7F1752101}" srcOrd="1" destOrd="0" presId="urn:microsoft.com/office/officeart/2005/8/layout/radial5"/>
    <dgm:cxn modelId="{AE578D0B-BB96-4594-821F-93E476441957}" srcId="{6E343DE5-541B-4D7D-AA33-299218C71BFF}" destId="{2D6CFB4C-412B-4393-AD32-44B29E6E9B8A}" srcOrd="10" destOrd="0" parTransId="{954947F5-9D16-4E88-BDC6-925AC6A7E263}" sibTransId="{BB4CD5C5-6D63-4BA5-A535-4D5F8A2B088D}"/>
    <dgm:cxn modelId="{573A7C0E-5E47-4AEE-ACD9-A16093C6A9FD}" type="presOf" srcId="{AADF5DBB-EE0B-4FA7-8A6C-5A7C4664F0F1}" destId="{22E3B7DC-5A34-41F4-8EDA-2E49056DB04D}" srcOrd="0" destOrd="0" presId="urn:microsoft.com/office/officeart/2005/8/layout/radial5"/>
    <dgm:cxn modelId="{616A7413-C688-4A51-A180-41FBF52FEF5C}" srcId="{6E343DE5-541B-4D7D-AA33-299218C71BFF}" destId="{B2384D4A-9460-4090-9EAE-6CEAFB9D1C00}" srcOrd="8" destOrd="0" parTransId="{EBAB3758-DDEE-45E8-B715-E58083F5DE1B}" sibTransId="{B9A26BF3-1F04-4C91-BA0F-F63954ED955A}"/>
    <dgm:cxn modelId="{B26F8818-DD85-47F9-883E-D0F5C92E89CD}" type="presOf" srcId="{7977BF23-1BA1-4B8F-BB9A-DFBC0E97F53B}" destId="{67757D1C-6077-45BF-9BE4-5EF1FB8597FB}" srcOrd="0" destOrd="0" presId="urn:microsoft.com/office/officeart/2005/8/layout/radial5"/>
    <dgm:cxn modelId="{F08C6823-18A1-48CF-92D4-6381F7305471}" srcId="{424338ED-DABD-45EF-B47B-55B273EBCB88}" destId="{6E343DE5-541B-4D7D-AA33-299218C71BFF}" srcOrd="0" destOrd="0" parTransId="{33DFA2E4-D3C7-48A3-A3F5-5CFB36CCADD1}" sibTransId="{24285922-CCAD-487D-AB75-0B73B88CD3E1}"/>
    <dgm:cxn modelId="{9E06E326-19F6-41F7-A93E-10E5311BF924}" type="presOf" srcId="{CDC8F989-915A-490A-A3F6-E59F63201DCE}" destId="{93CDFA5B-1DEF-4F3D-9766-11D6F485C23E}" srcOrd="0" destOrd="0" presId="urn:microsoft.com/office/officeart/2005/8/layout/radial5"/>
    <dgm:cxn modelId="{A6361B27-300C-4365-8FF9-1D076162E5B0}" type="presOf" srcId="{424338ED-DABD-45EF-B47B-55B273EBCB88}" destId="{42427CBD-2C17-4CC6-BAF1-B652745AA41F}" srcOrd="0" destOrd="0" presId="urn:microsoft.com/office/officeart/2005/8/layout/radial5"/>
    <dgm:cxn modelId="{559B2E29-75CF-4BB6-8AED-1B6F3464BE69}" type="presOf" srcId="{AB56709C-96C6-4627-B55A-4348071793D8}" destId="{4F4FCC27-0D30-4650-89AB-F1C95D74050E}" srcOrd="0" destOrd="0" presId="urn:microsoft.com/office/officeart/2005/8/layout/radial5"/>
    <dgm:cxn modelId="{6653532C-590F-46A5-A1F2-9013C2893F83}" type="presOf" srcId="{EB9F13AA-4AFA-46DE-B147-8CC80731C3B6}" destId="{B34F70E8-FF07-4A89-8818-A8D8B4EE709B}" srcOrd="0" destOrd="0" presId="urn:microsoft.com/office/officeart/2005/8/layout/radial5"/>
    <dgm:cxn modelId="{C9CEF334-7DAD-4128-86BE-6C935557F624}" type="presOf" srcId="{B7EE03CE-0B86-4845-8A65-E9A7F75CCC4D}" destId="{35DFD2E8-7E7F-4EE4-A869-683C4033F4C5}" srcOrd="1" destOrd="0" presId="urn:microsoft.com/office/officeart/2005/8/layout/radial5"/>
    <dgm:cxn modelId="{211F4937-4C65-40BA-8A3E-315AD75EF0B0}" type="presOf" srcId="{954947F5-9D16-4E88-BDC6-925AC6A7E263}" destId="{BA4DAFE8-5122-47EB-9084-F47FA2D31C60}" srcOrd="0" destOrd="0" presId="urn:microsoft.com/office/officeart/2005/8/layout/radial5"/>
    <dgm:cxn modelId="{614A6B39-D816-4E71-AE71-37C3215537CC}" type="presOf" srcId="{0D988D4F-09A3-4DF8-9B8D-86D54F584AA7}" destId="{FDA11D8F-1558-4719-B931-B98DD7F8A805}" srcOrd="0" destOrd="0" presId="urn:microsoft.com/office/officeart/2005/8/layout/radial5"/>
    <dgm:cxn modelId="{4183A43E-200D-4FE1-9170-5690EF4E6F2B}" type="presOf" srcId="{AB0818C5-1FDA-4BFD-984E-1DF9EC46AA6A}" destId="{674BDABD-DE27-4202-BB65-DE23E4FEEB2F}" srcOrd="1" destOrd="0" presId="urn:microsoft.com/office/officeart/2005/8/layout/radial5"/>
    <dgm:cxn modelId="{B0F0C060-0F55-411E-AD8F-4EF94B0F9068}" type="presOf" srcId="{978DCD35-081D-49B7-9D31-34FB16491E74}" destId="{5BCCD3D7-25DD-4D77-8756-082A2525602D}" srcOrd="0" destOrd="0" presId="urn:microsoft.com/office/officeart/2005/8/layout/radial5"/>
    <dgm:cxn modelId="{96113061-71DD-44A2-BA3D-95334188DA1B}" type="presOf" srcId="{7DFD7A11-D99A-4B3D-8260-634F75E534A8}" destId="{38CAF61D-176C-4927-AB1F-75256CDA55D8}" srcOrd="0" destOrd="0" presId="urn:microsoft.com/office/officeart/2005/8/layout/radial5"/>
    <dgm:cxn modelId="{20161B64-A293-4675-B426-FFF753FB613B}" type="presOf" srcId="{B37AF7F9-9C52-40F8-99B5-23BF9AF201AF}" destId="{CEDABE17-47A4-4366-84F9-49D694335C90}" srcOrd="1" destOrd="0" presId="urn:microsoft.com/office/officeart/2005/8/layout/radial5"/>
    <dgm:cxn modelId="{1BCCAB45-E6A5-4D57-85BD-7C562C391FA8}" type="presOf" srcId="{FF4BB722-A6AF-46CE-855D-22BC203EC915}" destId="{7819B7DF-3441-4C62-B876-4E59BAAAE6AD}" srcOrd="0" destOrd="0" presId="urn:microsoft.com/office/officeart/2005/8/layout/radial5"/>
    <dgm:cxn modelId="{C1F83A68-0077-413F-9122-58FFAAE9F028}" srcId="{6E343DE5-541B-4D7D-AA33-299218C71BFF}" destId="{60E8D421-F546-419B-BFB4-57988406F9F5}" srcOrd="7" destOrd="0" parTransId="{EB9F13AA-4AFA-46DE-B147-8CC80731C3B6}" sibTransId="{FD832046-39A6-4C7A-A1D7-A74CAE298149}"/>
    <dgm:cxn modelId="{F5D27648-872C-4FDA-B4D9-5FD0B483A218}" type="presOf" srcId="{D242AD4D-A510-4F32-9626-7FD4BBC25C57}" destId="{A507F894-13F2-45C2-8495-98DBB65DE2FC}" srcOrd="0" destOrd="0" presId="urn:microsoft.com/office/officeart/2005/8/layout/radial5"/>
    <dgm:cxn modelId="{ECFC036A-4E59-40C0-BFB4-B63D61A671C6}" type="presOf" srcId="{CDC8F989-915A-490A-A3F6-E59F63201DCE}" destId="{91846722-CCFB-48B2-BC7B-5E3BA93FCAE6}" srcOrd="1" destOrd="0" presId="urn:microsoft.com/office/officeart/2005/8/layout/radial5"/>
    <dgm:cxn modelId="{A417164E-4792-43A7-AD06-FC2FE40C45F5}" srcId="{6E343DE5-541B-4D7D-AA33-299218C71BFF}" destId="{978DCD35-081D-49B7-9D31-34FB16491E74}" srcOrd="5" destOrd="0" parTransId="{B7EE03CE-0B86-4845-8A65-E9A7F75CCC4D}" sibTransId="{1E199696-076D-4D04-8312-EB2009118F9F}"/>
    <dgm:cxn modelId="{D2915171-4F9B-48E0-95DC-0E82AEF4F5DF}" type="presOf" srcId="{EB9F13AA-4AFA-46DE-B147-8CC80731C3B6}" destId="{2AD227DA-4E1A-43D3-B467-095A391FB8AB}" srcOrd="1" destOrd="0" presId="urn:microsoft.com/office/officeart/2005/8/layout/radial5"/>
    <dgm:cxn modelId="{821B5871-3F56-41D1-A00B-88EC07AEEB66}" type="presOf" srcId="{54DDBFA4-0067-4ACD-BFFA-C8F88296AFCC}" destId="{68B6C336-70A1-404E-9213-757AFC144DA5}" srcOrd="0" destOrd="0" presId="urn:microsoft.com/office/officeart/2005/8/layout/radial5"/>
    <dgm:cxn modelId="{09C1F17D-303C-4927-9490-32F2B0177F54}" type="presOf" srcId="{91A504CA-2F81-4191-8510-08E1A10F0AD2}" destId="{86205D29-A723-4E39-86F1-FDC14B15B50B}" srcOrd="0" destOrd="0" presId="urn:microsoft.com/office/officeart/2005/8/layout/radial5"/>
    <dgm:cxn modelId="{52CDCD81-671C-4EB5-B9BE-756758F22B1C}" type="presOf" srcId="{2D6CFB4C-412B-4393-AD32-44B29E6E9B8A}" destId="{62AE0D95-D4F3-4874-9219-5625C346ECC3}" srcOrd="0" destOrd="0" presId="urn:microsoft.com/office/officeart/2005/8/layout/radial5"/>
    <dgm:cxn modelId="{45546F88-2331-4A73-831F-EFB5DCE33B09}" type="presOf" srcId="{E227D4B3-2C88-4942-BE3C-2C8F096FFF14}" destId="{ABB2FB12-E78A-424D-9FA4-3A9FA7E6F990}" srcOrd="0" destOrd="0" presId="urn:microsoft.com/office/officeart/2005/8/layout/radial5"/>
    <dgm:cxn modelId="{38873B94-2DE9-4231-842C-D9B0042D1BAC}" srcId="{6E343DE5-541B-4D7D-AA33-299218C71BFF}" destId="{0D988D4F-09A3-4DF8-9B8D-86D54F584AA7}" srcOrd="2" destOrd="0" parTransId="{D242AD4D-A510-4F32-9626-7FD4BBC25C57}" sibTransId="{580CD94B-35C9-4E74-8F08-961C81336295}"/>
    <dgm:cxn modelId="{26471597-B7C3-47D9-809D-276C05845A4B}" srcId="{6E343DE5-541B-4D7D-AA33-299218C71BFF}" destId="{54DDBFA4-0067-4ACD-BFFA-C8F88296AFCC}" srcOrd="3" destOrd="0" parTransId="{AB0818C5-1FDA-4BFD-984E-1DF9EC46AA6A}" sibTransId="{ECC48D6F-9B74-48F7-AF43-F617AE9AD19B}"/>
    <dgm:cxn modelId="{F5DD6C9C-E59F-43AA-8848-3D77039031FC}" srcId="{6E343DE5-541B-4D7D-AA33-299218C71BFF}" destId="{7DFD7A11-D99A-4B3D-8260-634F75E534A8}" srcOrd="11" destOrd="0" parTransId="{91A504CA-2F81-4191-8510-08E1A10F0AD2}" sibTransId="{E37F2EC0-A338-41A8-90F4-DFC1EA19F53C}"/>
    <dgm:cxn modelId="{9A6378A0-45D2-48B4-A040-6DBCA585BD3B}" type="presOf" srcId="{91A504CA-2F81-4191-8510-08E1A10F0AD2}" destId="{88578BF5-F403-452B-8EE1-4629EC359FA8}" srcOrd="1" destOrd="0" presId="urn:microsoft.com/office/officeart/2005/8/layout/radial5"/>
    <dgm:cxn modelId="{63833FA9-4BC9-405D-9C51-9988A502DDD4}" type="presOf" srcId="{8D1B5CA4-FACF-41FE-A268-F4A323B58A5D}" destId="{BEB6C85D-FC67-43BE-9BAD-8F10A839BCE0}" srcOrd="0" destOrd="0" presId="urn:microsoft.com/office/officeart/2005/8/layout/radial5"/>
    <dgm:cxn modelId="{433D92AA-890A-4D5B-B794-04AF9327A9B0}" type="presOf" srcId="{B2384D4A-9460-4090-9EAE-6CEAFB9D1C00}" destId="{E517BD72-B008-444B-8961-0208166DA7CD}" srcOrd="0" destOrd="0" presId="urn:microsoft.com/office/officeart/2005/8/layout/radial5"/>
    <dgm:cxn modelId="{D4504FAB-AD57-43A3-8793-F328B1337428}" type="presOf" srcId="{B7EE03CE-0B86-4845-8A65-E9A7F75CCC4D}" destId="{C2D215BA-4E93-465B-8B04-C8F26E2E953E}" srcOrd="0" destOrd="0" presId="urn:microsoft.com/office/officeart/2005/8/layout/radial5"/>
    <dgm:cxn modelId="{9175E2AF-CC40-4EF2-A8C2-75AA089961C2}" type="presOf" srcId="{AB0818C5-1FDA-4BFD-984E-1DF9EC46AA6A}" destId="{163FA496-D292-45A5-9C4D-6262EB935636}" srcOrd="0" destOrd="0" presId="urn:microsoft.com/office/officeart/2005/8/layout/radial5"/>
    <dgm:cxn modelId="{2474BBB5-515F-4907-B68D-C05040E3D7BB}" srcId="{6E343DE5-541B-4D7D-AA33-299218C71BFF}" destId="{AADF5DBB-EE0B-4FA7-8A6C-5A7C4664F0F1}" srcOrd="9" destOrd="0" parTransId="{E227D4B3-2C88-4942-BE3C-2C8F096FFF14}" sibTransId="{F15244F8-A8AC-4AB5-B649-4306A8743F4A}"/>
    <dgm:cxn modelId="{E6E6D5BC-4236-4101-80A5-181890869DF5}" type="presOf" srcId="{E227D4B3-2C88-4942-BE3C-2C8F096FFF14}" destId="{012F78D9-1E32-4408-9C6E-6D42A21DC8DE}" srcOrd="1" destOrd="0" presId="urn:microsoft.com/office/officeart/2005/8/layout/radial5"/>
    <dgm:cxn modelId="{90C573BF-8F2E-40FE-8969-9D8C6428B6F1}" type="presOf" srcId="{B37AF7F9-9C52-40F8-99B5-23BF9AF201AF}" destId="{8BA078F0-7D47-4F8B-A90A-D64B60C410B9}" srcOrd="0" destOrd="0" presId="urn:microsoft.com/office/officeart/2005/8/layout/radial5"/>
    <dgm:cxn modelId="{D1B45FCF-D803-4D73-B074-DD99216E1967}" srcId="{6E343DE5-541B-4D7D-AA33-299218C71BFF}" destId="{74B6BAC7-07A9-4801-9BCE-D734839A508A}" srcOrd="6" destOrd="0" parTransId="{FF4BB722-A6AF-46CE-855D-22BC203EC915}" sibTransId="{AB4D4554-EF96-4008-80E2-66B2128FFCE4}"/>
    <dgm:cxn modelId="{1B1339D2-E4C7-4B78-9595-883AABE9DA99}" srcId="{6E343DE5-541B-4D7D-AA33-299218C71BFF}" destId="{AB56709C-96C6-4627-B55A-4348071793D8}" srcOrd="4" destOrd="0" parTransId="{8D1B5CA4-FACF-41FE-A268-F4A323B58A5D}" sibTransId="{4670A053-2528-4D56-8671-361C78821AAD}"/>
    <dgm:cxn modelId="{4E1458D4-AC9C-4F0E-92C8-0DB4864D1FF0}" type="presOf" srcId="{DA54C257-B3EF-4E10-BF5E-95B0FC87FA55}" destId="{F6EB6430-9C1D-425C-97B0-B9F4AB96BC2A}" srcOrd="0" destOrd="0" presId="urn:microsoft.com/office/officeart/2005/8/layout/radial5"/>
    <dgm:cxn modelId="{7D6E08D8-8147-47BA-AC5E-EBA9F15E8FD9}" type="presOf" srcId="{8D1B5CA4-FACF-41FE-A268-F4A323B58A5D}" destId="{A5D23A37-E50E-4586-964B-8E651DC98A2B}" srcOrd="1" destOrd="0" presId="urn:microsoft.com/office/officeart/2005/8/layout/radial5"/>
    <dgm:cxn modelId="{3FE35DD8-756C-4498-9D19-86C34AA476C1}" type="presOf" srcId="{954947F5-9D16-4E88-BDC6-925AC6A7E263}" destId="{2E000666-C793-4F16-9C2C-C3E607ACB7A8}" srcOrd="1" destOrd="0" presId="urn:microsoft.com/office/officeart/2005/8/layout/radial5"/>
    <dgm:cxn modelId="{AEEB8BDD-7DB3-4CC6-8561-A44393303FA9}" type="presOf" srcId="{FF4BB722-A6AF-46CE-855D-22BC203EC915}" destId="{20D95600-1F7D-4A41-819C-3BD1FD7332D9}" srcOrd="1" destOrd="0" presId="urn:microsoft.com/office/officeart/2005/8/layout/radial5"/>
    <dgm:cxn modelId="{B13CF5E0-43F0-4866-B531-E5DC18F0C50F}" type="presOf" srcId="{60E8D421-F546-419B-BFB4-57988406F9F5}" destId="{66258220-CC98-4C56-B828-93727949DA37}" srcOrd="0" destOrd="0" presId="urn:microsoft.com/office/officeart/2005/8/layout/radial5"/>
    <dgm:cxn modelId="{BD6ED2E8-6585-4E3B-B150-F8DC420FB9F4}" type="presOf" srcId="{D242AD4D-A510-4F32-9626-7FD4BBC25C57}" destId="{6E6B5459-3B52-4742-B9E6-7FB005128AD0}" srcOrd="1" destOrd="0" presId="urn:microsoft.com/office/officeart/2005/8/layout/radial5"/>
    <dgm:cxn modelId="{A156A3EC-385C-46E9-98EC-CB1E544ADFD5}" type="presOf" srcId="{74B6BAC7-07A9-4801-9BCE-D734839A508A}" destId="{CE3BA657-5528-421D-9CAD-98741B48E05F}" srcOrd="0" destOrd="0" presId="urn:microsoft.com/office/officeart/2005/8/layout/radial5"/>
    <dgm:cxn modelId="{41E649F3-CC99-4967-94E7-DAABFADD41CA}" srcId="{6E343DE5-541B-4D7D-AA33-299218C71BFF}" destId="{7977BF23-1BA1-4B8F-BB9A-DFBC0E97F53B}" srcOrd="1" destOrd="0" parTransId="{CDC8F989-915A-490A-A3F6-E59F63201DCE}" sibTransId="{D1B910E5-0F0E-4801-84D0-68C9963AAE49}"/>
    <dgm:cxn modelId="{783DD7F6-079F-449B-BC94-262108399F57}" type="presOf" srcId="{6E343DE5-541B-4D7D-AA33-299218C71BFF}" destId="{A5F298AA-AD16-4E58-B706-0AB0F3CD91DD}" srcOrd="0" destOrd="0" presId="urn:microsoft.com/office/officeart/2005/8/layout/radial5"/>
    <dgm:cxn modelId="{329911F9-B6A6-428D-8266-89D31B384A65}" srcId="{6E343DE5-541B-4D7D-AA33-299218C71BFF}" destId="{DA54C257-B3EF-4E10-BF5E-95B0FC87FA55}" srcOrd="0" destOrd="0" parTransId="{B37AF7F9-9C52-40F8-99B5-23BF9AF201AF}" sibTransId="{3BC484A8-7D25-4BAA-9D03-F302245029EB}"/>
    <dgm:cxn modelId="{073C60FA-5854-45E7-B8F1-5AF5CF4D4DA9}" type="presOf" srcId="{EBAB3758-DDEE-45E8-B715-E58083F5DE1B}" destId="{C3877438-E1DD-4A6F-BDC4-70BC91F3653C}" srcOrd="0" destOrd="0" presId="urn:microsoft.com/office/officeart/2005/8/layout/radial5"/>
    <dgm:cxn modelId="{E40B83D3-A8A4-4D35-B7A2-7B5D516AD695}" type="presParOf" srcId="{42427CBD-2C17-4CC6-BAF1-B652745AA41F}" destId="{A5F298AA-AD16-4E58-B706-0AB0F3CD91DD}" srcOrd="0" destOrd="0" presId="urn:microsoft.com/office/officeart/2005/8/layout/radial5"/>
    <dgm:cxn modelId="{1A889744-62F6-43FD-BF29-9B57E6B19345}" type="presParOf" srcId="{42427CBD-2C17-4CC6-BAF1-B652745AA41F}" destId="{8BA078F0-7D47-4F8B-A90A-D64B60C410B9}" srcOrd="1" destOrd="0" presId="urn:microsoft.com/office/officeart/2005/8/layout/radial5"/>
    <dgm:cxn modelId="{9A90D3EF-D3D8-4DD5-AADB-18B591B7BC96}" type="presParOf" srcId="{8BA078F0-7D47-4F8B-A90A-D64B60C410B9}" destId="{CEDABE17-47A4-4366-84F9-49D694335C90}" srcOrd="0" destOrd="0" presId="urn:microsoft.com/office/officeart/2005/8/layout/radial5"/>
    <dgm:cxn modelId="{652215A7-2E51-4AB5-BE6F-7925112E270D}" type="presParOf" srcId="{42427CBD-2C17-4CC6-BAF1-B652745AA41F}" destId="{F6EB6430-9C1D-425C-97B0-B9F4AB96BC2A}" srcOrd="2" destOrd="0" presId="urn:microsoft.com/office/officeart/2005/8/layout/radial5"/>
    <dgm:cxn modelId="{AFA1B77F-D00B-4D85-B5E0-5901F0F84259}" type="presParOf" srcId="{42427CBD-2C17-4CC6-BAF1-B652745AA41F}" destId="{93CDFA5B-1DEF-4F3D-9766-11D6F485C23E}" srcOrd="3" destOrd="0" presId="urn:microsoft.com/office/officeart/2005/8/layout/radial5"/>
    <dgm:cxn modelId="{DAC51E7A-32DC-4381-8E0D-9EC68EF2957A}" type="presParOf" srcId="{93CDFA5B-1DEF-4F3D-9766-11D6F485C23E}" destId="{91846722-CCFB-48B2-BC7B-5E3BA93FCAE6}" srcOrd="0" destOrd="0" presId="urn:microsoft.com/office/officeart/2005/8/layout/radial5"/>
    <dgm:cxn modelId="{ACB788B1-02EA-4A70-A028-128F1F398EC4}" type="presParOf" srcId="{42427CBD-2C17-4CC6-BAF1-B652745AA41F}" destId="{67757D1C-6077-45BF-9BE4-5EF1FB8597FB}" srcOrd="4" destOrd="0" presId="urn:microsoft.com/office/officeart/2005/8/layout/radial5"/>
    <dgm:cxn modelId="{69704550-0541-421D-9D79-F0212DC1B488}" type="presParOf" srcId="{42427CBD-2C17-4CC6-BAF1-B652745AA41F}" destId="{A507F894-13F2-45C2-8495-98DBB65DE2FC}" srcOrd="5" destOrd="0" presId="urn:microsoft.com/office/officeart/2005/8/layout/radial5"/>
    <dgm:cxn modelId="{ABE6534B-C858-41A2-81D7-BF9908841117}" type="presParOf" srcId="{A507F894-13F2-45C2-8495-98DBB65DE2FC}" destId="{6E6B5459-3B52-4742-B9E6-7FB005128AD0}" srcOrd="0" destOrd="0" presId="urn:microsoft.com/office/officeart/2005/8/layout/radial5"/>
    <dgm:cxn modelId="{EC744AE0-1127-470E-BAED-FC2C89D1D80A}" type="presParOf" srcId="{42427CBD-2C17-4CC6-BAF1-B652745AA41F}" destId="{FDA11D8F-1558-4719-B931-B98DD7F8A805}" srcOrd="6" destOrd="0" presId="urn:microsoft.com/office/officeart/2005/8/layout/radial5"/>
    <dgm:cxn modelId="{22B9DE6C-E50F-4566-8557-2FEE46578344}" type="presParOf" srcId="{42427CBD-2C17-4CC6-BAF1-B652745AA41F}" destId="{163FA496-D292-45A5-9C4D-6262EB935636}" srcOrd="7" destOrd="0" presId="urn:microsoft.com/office/officeart/2005/8/layout/radial5"/>
    <dgm:cxn modelId="{F9977493-D30E-4C6F-A955-AE3730BE3558}" type="presParOf" srcId="{163FA496-D292-45A5-9C4D-6262EB935636}" destId="{674BDABD-DE27-4202-BB65-DE23E4FEEB2F}" srcOrd="0" destOrd="0" presId="urn:microsoft.com/office/officeart/2005/8/layout/radial5"/>
    <dgm:cxn modelId="{3E49152D-ED2A-4D6A-B627-3B1A4F979DF2}" type="presParOf" srcId="{42427CBD-2C17-4CC6-BAF1-B652745AA41F}" destId="{68B6C336-70A1-404E-9213-757AFC144DA5}" srcOrd="8" destOrd="0" presId="urn:microsoft.com/office/officeart/2005/8/layout/radial5"/>
    <dgm:cxn modelId="{BAFA3D51-D516-4652-8C22-0CBD64532935}" type="presParOf" srcId="{42427CBD-2C17-4CC6-BAF1-B652745AA41F}" destId="{BEB6C85D-FC67-43BE-9BAD-8F10A839BCE0}" srcOrd="9" destOrd="0" presId="urn:microsoft.com/office/officeart/2005/8/layout/radial5"/>
    <dgm:cxn modelId="{E5C4708D-F55D-4897-AC36-F776401E5B94}" type="presParOf" srcId="{BEB6C85D-FC67-43BE-9BAD-8F10A839BCE0}" destId="{A5D23A37-E50E-4586-964B-8E651DC98A2B}" srcOrd="0" destOrd="0" presId="urn:microsoft.com/office/officeart/2005/8/layout/radial5"/>
    <dgm:cxn modelId="{CA9F1ACE-A60D-4943-9C39-1D4002733A55}" type="presParOf" srcId="{42427CBD-2C17-4CC6-BAF1-B652745AA41F}" destId="{4F4FCC27-0D30-4650-89AB-F1C95D74050E}" srcOrd="10" destOrd="0" presId="urn:microsoft.com/office/officeart/2005/8/layout/radial5"/>
    <dgm:cxn modelId="{0209077D-CE26-4C44-B145-63654C669E86}" type="presParOf" srcId="{42427CBD-2C17-4CC6-BAF1-B652745AA41F}" destId="{C2D215BA-4E93-465B-8B04-C8F26E2E953E}" srcOrd="11" destOrd="0" presId="urn:microsoft.com/office/officeart/2005/8/layout/radial5"/>
    <dgm:cxn modelId="{F60B1CF6-5DB0-4C2A-9258-8E367113B9EF}" type="presParOf" srcId="{C2D215BA-4E93-465B-8B04-C8F26E2E953E}" destId="{35DFD2E8-7E7F-4EE4-A869-683C4033F4C5}" srcOrd="0" destOrd="0" presId="urn:microsoft.com/office/officeart/2005/8/layout/radial5"/>
    <dgm:cxn modelId="{F4FAED5A-E295-44AD-B3AF-156B82B76091}" type="presParOf" srcId="{42427CBD-2C17-4CC6-BAF1-B652745AA41F}" destId="{5BCCD3D7-25DD-4D77-8756-082A2525602D}" srcOrd="12" destOrd="0" presId="urn:microsoft.com/office/officeart/2005/8/layout/radial5"/>
    <dgm:cxn modelId="{63223DD4-F4A1-4E45-A7C9-C410FD25D794}" type="presParOf" srcId="{42427CBD-2C17-4CC6-BAF1-B652745AA41F}" destId="{7819B7DF-3441-4C62-B876-4E59BAAAE6AD}" srcOrd="13" destOrd="0" presId="urn:microsoft.com/office/officeart/2005/8/layout/radial5"/>
    <dgm:cxn modelId="{7D689C0D-5EBA-4221-B04A-9EAC7BF3E0A5}" type="presParOf" srcId="{7819B7DF-3441-4C62-B876-4E59BAAAE6AD}" destId="{20D95600-1F7D-4A41-819C-3BD1FD7332D9}" srcOrd="0" destOrd="0" presId="urn:microsoft.com/office/officeart/2005/8/layout/radial5"/>
    <dgm:cxn modelId="{C76D1602-4CAE-4D2E-992E-CAD2E047855C}" type="presParOf" srcId="{42427CBD-2C17-4CC6-BAF1-B652745AA41F}" destId="{CE3BA657-5528-421D-9CAD-98741B48E05F}" srcOrd="14" destOrd="0" presId="urn:microsoft.com/office/officeart/2005/8/layout/radial5"/>
    <dgm:cxn modelId="{410FFD80-AED3-4F0E-90BF-30D5B3F6C603}" type="presParOf" srcId="{42427CBD-2C17-4CC6-BAF1-B652745AA41F}" destId="{B34F70E8-FF07-4A89-8818-A8D8B4EE709B}" srcOrd="15" destOrd="0" presId="urn:microsoft.com/office/officeart/2005/8/layout/radial5"/>
    <dgm:cxn modelId="{BA5EB0D6-0AFF-4F32-8D40-C22CED0BA9B7}" type="presParOf" srcId="{B34F70E8-FF07-4A89-8818-A8D8B4EE709B}" destId="{2AD227DA-4E1A-43D3-B467-095A391FB8AB}" srcOrd="0" destOrd="0" presId="urn:microsoft.com/office/officeart/2005/8/layout/radial5"/>
    <dgm:cxn modelId="{6F2D0C45-A690-4196-9975-84D0D7C8E72B}" type="presParOf" srcId="{42427CBD-2C17-4CC6-BAF1-B652745AA41F}" destId="{66258220-CC98-4C56-B828-93727949DA37}" srcOrd="16" destOrd="0" presId="urn:microsoft.com/office/officeart/2005/8/layout/radial5"/>
    <dgm:cxn modelId="{DF3D4808-B88F-4ED8-8852-480195C2978E}" type="presParOf" srcId="{42427CBD-2C17-4CC6-BAF1-B652745AA41F}" destId="{C3877438-E1DD-4A6F-BDC4-70BC91F3653C}" srcOrd="17" destOrd="0" presId="urn:microsoft.com/office/officeart/2005/8/layout/radial5"/>
    <dgm:cxn modelId="{3F24B3A1-BF7E-4B5A-A76F-B9B603DF3AC2}" type="presParOf" srcId="{C3877438-E1DD-4A6F-BDC4-70BC91F3653C}" destId="{C67238C7-296D-4135-8ABD-BBF7F1752101}" srcOrd="0" destOrd="0" presId="urn:microsoft.com/office/officeart/2005/8/layout/radial5"/>
    <dgm:cxn modelId="{689A0926-2EBE-453A-A18B-49E58EDFE978}" type="presParOf" srcId="{42427CBD-2C17-4CC6-BAF1-B652745AA41F}" destId="{E517BD72-B008-444B-8961-0208166DA7CD}" srcOrd="18" destOrd="0" presId="urn:microsoft.com/office/officeart/2005/8/layout/radial5"/>
    <dgm:cxn modelId="{B7818C9E-161F-4F4C-AC98-74B7EA7AC702}" type="presParOf" srcId="{42427CBD-2C17-4CC6-BAF1-B652745AA41F}" destId="{ABB2FB12-E78A-424D-9FA4-3A9FA7E6F990}" srcOrd="19" destOrd="0" presId="urn:microsoft.com/office/officeart/2005/8/layout/radial5"/>
    <dgm:cxn modelId="{FBA4DCDC-0BAB-45E3-B5EB-178EA5A5B43C}" type="presParOf" srcId="{ABB2FB12-E78A-424D-9FA4-3A9FA7E6F990}" destId="{012F78D9-1E32-4408-9C6E-6D42A21DC8DE}" srcOrd="0" destOrd="0" presId="urn:microsoft.com/office/officeart/2005/8/layout/radial5"/>
    <dgm:cxn modelId="{8FCE674C-FEB3-4FCC-A253-790F374CB9F7}" type="presParOf" srcId="{42427CBD-2C17-4CC6-BAF1-B652745AA41F}" destId="{22E3B7DC-5A34-41F4-8EDA-2E49056DB04D}" srcOrd="20" destOrd="0" presId="urn:microsoft.com/office/officeart/2005/8/layout/radial5"/>
    <dgm:cxn modelId="{9300F615-01DC-4165-BD00-355D32133A2E}" type="presParOf" srcId="{42427CBD-2C17-4CC6-BAF1-B652745AA41F}" destId="{BA4DAFE8-5122-47EB-9084-F47FA2D31C60}" srcOrd="21" destOrd="0" presId="urn:microsoft.com/office/officeart/2005/8/layout/radial5"/>
    <dgm:cxn modelId="{DFD3D384-4316-4430-8C47-7D0C48261D15}" type="presParOf" srcId="{BA4DAFE8-5122-47EB-9084-F47FA2D31C60}" destId="{2E000666-C793-4F16-9C2C-C3E607ACB7A8}" srcOrd="0" destOrd="0" presId="urn:microsoft.com/office/officeart/2005/8/layout/radial5"/>
    <dgm:cxn modelId="{9C9C0759-0067-4AA1-BA92-688D1067C73E}" type="presParOf" srcId="{42427CBD-2C17-4CC6-BAF1-B652745AA41F}" destId="{62AE0D95-D4F3-4874-9219-5625C346ECC3}" srcOrd="22" destOrd="0" presId="urn:microsoft.com/office/officeart/2005/8/layout/radial5"/>
    <dgm:cxn modelId="{909151BC-EDC7-420D-A35E-CAAFA4EB4BF0}" type="presParOf" srcId="{42427CBD-2C17-4CC6-BAF1-B652745AA41F}" destId="{86205D29-A723-4E39-86F1-FDC14B15B50B}" srcOrd="23" destOrd="0" presId="urn:microsoft.com/office/officeart/2005/8/layout/radial5"/>
    <dgm:cxn modelId="{3DE704E6-8F83-47C0-B851-107E5583314C}" type="presParOf" srcId="{86205D29-A723-4E39-86F1-FDC14B15B50B}" destId="{88578BF5-F403-452B-8EE1-4629EC359FA8}" srcOrd="0" destOrd="0" presId="urn:microsoft.com/office/officeart/2005/8/layout/radial5"/>
    <dgm:cxn modelId="{8CEFDF3F-1251-4422-A82E-26D2287E861F}" type="presParOf" srcId="{42427CBD-2C17-4CC6-BAF1-B652745AA41F}" destId="{38CAF61D-176C-4927-AB1F-75256CDA55D8}" srcOrd="2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5E04F8-594C-40C0-A4E3-4323DB76A54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2BF514-1743-423E-8A54-5D22CB54D1EA}">
      <dgm:prSet phldrT="[Text]"/>
      <dgm:spPr/>
      <dgm:t>
        <a:bodyPr/>
        <a:lstStyle/>
        <a:p>
          <a:r>
            <a:rPr lang="en-US" dirty="0"/>
            <a:t>Grants</a:t>
          </a:r>
        </a:p>
      </dgm:t>
    </dgm:pt>
    <dgm:pt modelId="{C91DDE99-44E6-4806-AD54-6ABE50DE6C4E}" type="parTrans" cxnId="{403D5D86-278F-472C-A031-F7E873A1BFFA}">
      <dgm:prSet/>
      <dgm:spPr/>
      <dgm:t>
        <a:bodyPr/>
        <a:lstStyle/>
        <a:p>
          <a:endParaRPr lang="en-US"/>
        </a:p>
      </dgm:t>
    </dgm:pt>
    <dgm:pt modelId="{321406F8-8682-428F-A409-58ED5B90D4D8}" type="sibTrans" cxnId="{403D5D86-278F-472C-A031-F7E873A1BFFA}">
      <dgm:prSet/>
      <dgm:spPr/>
      <dgm:t>
        <a:bodyPr/>
        <a:lstStyle/>
        <a:p>
          <a:endParaRPr lang="en-US"/>
        </a:p>
      </dgm:t>
    </dgm:pt>
    <dgm:pt modelId="{818F461A-C331-4C9D-9EC0-AC6233EDE860}">
      <dgm:prSet phldrT="[Text]"/>
      <dgm:spPr/>
      <dgm:t>
        <a:bodyPr/>
        <a:lstStyle/>
        <a:p>
          <a:r>
            <a:rPr lang="en-US" dirty="0"/>
            <a:t>Collegiate Science and Technology Entry Program (CSTEP) Mary </a:t>
          </a:r>
          <a:r>
            <a:rPr lang="en-US" dirty="0" err="1"/>
            <a:t>Kusenda</a:t>
          </a:r>
          <a:endParaRPr lang="en-US" dirty="0"/>
        </a:p>
      </dgm:t>
    </dgm:pt>
    <dgm:pt modelId="{46CD3224-D34E-4E63-8B96-04B0B0A1B5AC}" type="parTrans" cxnId="{2333E6F0-BEA0-474D-A93C-227C419BC5AE}">
      <dgm:prSet/>
      <dgm:spPr/>
      <dgm:t>
        <a:bodyPr/>
        <a:lstStyle/>
        <a:p>
          <a:endParaRPr lang="en-US"/>
        </a:p>
      </dgm:t>
    </dgm:pt>
    <dgm:pt modelId="{3F6B67B4-62E2-478A-A1C8-4555F04832D8}" type="sibTrans" cxnId="{2333E6F0-BEA0-474D-A93C-227C419BC5AE}">
      <dgm:prSet/>
      <dgm:spPr/>
      <dgm:t>
        <a:bodyPr/>
        <a:lstStyle/>
        <a:p>
          <a:endParaRPr lang="en-US"/>
        </a:p>
      </dgm:t>
    </dgm:pt>
    <dgm:pt modelId="{9DF33336-D3AA-4691-8E88-AEBA7809DA4E}">
      <dgm:prSet phldrT="[Text]"/>
      <dgm:spPr/>
      <dgm:t>
        <a:bodyPr/>
        <a:lstStyle/>
        <a:p>
          <a:endParaRPr lang="en-US" dirty="0"/>
        </a:p>
      </dgm:t>
    </dgm:pt>
    <dgm:pt modelId="{5EBDA6B9-FCA4-4674-B00D-80C9AE6683D3}" type="parTrans" cxnId="{64EA7863-0CCD-413B-9080-5E51FBF63744}">
      <dgm:prSet/>
      <dgm:spPr/>
      <dgm:t>
        <a:bodyPr/>
        <a:lstStyle/>
        <a:p>
          <a:endParaRPr lang="en-US"/>
        </a:p>
      </dgm:t>
    </dgm:pt>
    <dgm:pt modelId="{1D086E88-E9A8-4160-9EA0-2515D8CDFFCA}" type="sibTrans" cxnId="{64EA7863-0CCD-413B-9080-5E51FBF63744}">
      <dgm:prSet/>
      <dgm:spPr/>
      <dgm:t>
        <a:bodyPr/>
        <a:lstStyle/>
        <a:p>
          <a:endParaRPr lang="en-US"/>
        </a:p>
      </dgm:t>
    </dgm:pt>
    <dgm:pt modelId="{6807C8DC-FDFF-4139-BF74-524104579B0D}">
      <dgm:prSet phldrT="[Text]"/>
      <dgm:spPr/>
      <dgm:t>
        <a:bodyPr/>
        <a:lstStyle/>
        <a:p>
          <a:r>
            <a:rPr lang="en-US" dirty="0"/>
            <a:t>Fulbright Specialists</a:t>
          </a:r>
        </a:p>
      </dgm:t>
    </dgm:pt>
    <dgm:pt modelId="{35BC52F8-2123-4A78-9A70-66CBDFBA81BF}" type="parTrans" cxnId="{BFA33438-4DF9-473E-9B3D-26BCD20A7923}">
      <dgm:prSet/>
      <dgm:spPr/>
      <dgm:t>
        <a:bodyPr/>
        <a:lstStyle/>
        <a:p>
          <a:endParaRPr lang="en-US"/>
        </a:p>
      </dgm:t>
    </dgm:pt>
    <dgm:pt modelId="{D3761171-7892-4360-AFBE-80E46C7ECAD9}" type="sibTrans" cxnId="{BFA33438-4DF9-473E-9B3D-26BCD20A7923}">
      <dgm:prSet/>
      <dgm:spPr/>
      <dgm:t>
        <a:bodyPr/>
        <a:lstStyle/>
        <a:p>
          <a:endParaRPr lang="en-US"/>
        </a:p>
      </dgm:t>
    </dgm:pt>
    <dgm:pt modelId="{798EE91B-47C4-44D6-A0BE-424CCDC009F6}">
      <dgm:prSet phldrT="[Text]"/>
      <dgm:spPr/>
      <dgm:t>
        <a:bodyPr/>
        <a:lstStyle/>
        <a:p>
          <a:r>
            <a:rPr lang="en-US" dirty="0"/>
            <a:t>John Eterno, Criminal Justice, </a:t>
          </a:r>
          <a:r>
            <a:rPr lang="en-US" b="0" i="0" dirty="0"/>
            <a:t>to Slovenia at University of Maribor Faculty of Criminal Justice and Security</a:t>
          </a:r>
          <a:endParaRPr lang="en-US" dirty="0"/>
        </a:p>
      </dgm:t>
    </dgm:pt>
    <dgm:pt modelId="{19775F8B-18A7-4E0E-AAB0-BB286DEB2AF2}" type="parTrans" cxnId="{8D1F469E-0503-4925-AC6B-D6019DDC0CC5}">
      <dgm:prSet/>
      <dgm:spPr/>
      <dgm:t>
        <a:bodyPr/>
        <a:lstStyle/>
        <a:p>
          <a:endParaRPr lang="en-US"/>
        </a:p>
      </dgm:t>
    </dgm:pt>
    <dgm:pt modelId="{E94785C5-9412-4C5A-9BB7-407CDD71DC0D}" type="sibTrans" cxnId="{8D1F469E-0503-4925-AC6B-D6019DDC0CC5}">
      <dgm:prSet/>
      <dgm:spPr/>
      <dgm:t>
        <a:bodyPr/>
        <a:lstStyle/>
        <a:p>
          <a:endParaRPr lang="en-US"/>
        </a:p>
      </dgm:t>
    </dgm:pt>
    <dgm:pt modelId="{3AB4D9A3-86C8-44D2-9DD5-409712996922}">
      <dgm:prSet phldrT="[Text]"/>
      <dgm:spPr/>
      <dgm:t>
        <a:bodyPr/>
        <a:lstStyle/>
        <a:p>
          <a:r>
            <a:rPr lang="en-US" dirty="0"/>
            <a:t>Andrea </a:t>
          </a:r>
          <a:r>
            <a:rPr lang="en-US" dirty="0" err="1"/>
            <a:t>Honigsfeld</a:t>
          </a:r>
          <a:r>
            <a:rPr lang="en-US" dirty="0"/>
            <a:t>, Education, English Language Specialist, Russia</a:t>
          </a:r>
        </a:p>
      </dgm:t>
    </dgm:pt>
    <dgm:pt modelId="{74C8831C-A86D-4844-922D-CD012B742650}" type="parTrans" cxnId="{A0205F89-DA7A-4377-92AA-C2AB7A28223A}">
      <dgm:prSet/>
      <dgm:spPr/>
      <dgm:t>
        <a:bodyPr/>
        <a:lstStyle/>
        <a:p>
          <a:endParaRPr lang="en-US"/>
        </a:p>
      </dgm:t>
    </dgm:pt>
    <dgm:pt modelId="{D0F66ED8-3A20-441E-B953-EFFBD8332007}" type="sibTrans" cxnId="{A0205F89-DA7A-4377-92AA-C2AB7A28223A}">
      <dgm:prSet/>
      <dgm:spPr/>
      <dgm:t>
        <a:bodyPr/>
        <a:lstStyle/>
        <a:p>
          <a:endParaRPr lang="en-US"/>
        </a:p>
      </dgm:t>
    </dgm:pt>
    <dgm:pt modelId="{82CB7FF9-114A-4B43-825A-BA22F1D93AD3}">
      <dgm:prSet phldrT="[Text]"/>
      <dgm:spPr/>
      <dgm:t>
        <a:bodyPr/>
        <a:lstStyle/>
        <a:p>
          <a:r>
            <a:rPr lang="en-US" dirty="0"/>
            <a:t>Professional Service</a:t>
          </a:r>
        </a:p>
      </dgm:t>
    </dgm:pt>
    <dgm:pt modelId="{ABD934E8-2D78-431C-B369-7818C18C7B62}" type="parTrans" cxnId="{F514AA25-E5DA-4F0A-9B5D-3E57B2DEA886}">
      <dgm:prSet/>
      <dgm:spPr/>
      <dgm:t>
        <a:bodyPr/>
        <a:lstStyle/>
        <a:p>
          <a:endParaRPr lang="en-US"/>
        </a:p>
      </dgm:t>
    </dgm:pt>
    <dgm:pt modelId="{364E3E48-6C27-407B-A70A-799AF380D810}" type="sibTrans" cxnId="{F514AA25-E5DA-4F0A-9B5D-3E57B2DEA886}">
      <dgm:prSet/>
      <dgm:spPr/>
      <dgm:t>
        <a:bodyPr/>
        <a:lstStyle/>
        <a:p>
          <a:endParaRPr lang="en-US"/>
        </a:p>
      </dgm:t>
    </dgm:pt>
    <dgm:pt modelId="{966C58E7-D728-4D88-8E8A-FB90A1A739A4}">
      <dgm:prSet phldrT="[Text]"/>
      <dgm:spPr/>
      <dgm:t>
        <a:bodyPr/>
        <a:lstStyle/>
        <a:p>
          <a:r>
            <a:rPr lang="en-US" dirty="0"/>
            <a:t>Dr. Jennifer Mannino, Nursing, was engaged by National Student Nurses Association as Research and Statistical Consultant </a:t>
          </a:r>
        </a:p>
      </dgm:t>
    </dgm:pt>
    <dgm:pt modelId="{0C03691E-4404-4652-81BE-8DF95E0D4C84}" type="parTrans" cxnId="{57C999A3-A7F1-4031-8003-E0B550E61624}">
      <dgm:prSet/>
      <dgm:spPr/>
      <dgm:t>
        <a:bodyPr/>
        <a:lstStyle/>
        <a:p>
          <a:endParaRPr lang="en-US"/>
        </a:p>
      </dgm:t>
    </dgm:pt>
    <dgm:pt modelId="{FC46349B-A4C0-40E6-B651-A85D715DAA19}" type="sibTrans" cxnId="{57C999A3-A7F1-4031-8003-E0B550E61624}">
      <dgm:prSet/>
      <dgm:spPr/>
      <dgm:t>
        <a:bodyPr/>
        <a:lstStyle/>
        <a:p>
          <a:endParaRPr lang="en-US"/>
        </a:p>
      </dgm:t>
    </dgm:pt>
    <dgm:pt modelId="{CE78232F-49A5-4DCA-8633-D0E209B39284}">
      <dgm:prSet phldrT="[Text]"/>
      <dgm:spPr/>
      <dgm:t>
        <a:bodyPr/>
        <a:lstStyle/>
        <a:p>
          <a:r>
            <a:rPr lang="en-US" dirty="0"/>
            <a:t>Dan Ball, Business, was Conference Chair of the Northeast Business and Economics Association</a:t>
          </a:r>
        </a:p>
      </dgm:t>
    </dgm:pt>
    <dgm:pt modelId="{0D828ECC-C1EA-4AEF-B39C-D8EFCDC0FF64}" type="parTrans" cxnId="{5E83DC36-2A04-4F55-A432-880A9901AF25}">
      <dgm:prSet/>
      <dgm:spPr/>
      <dgm:t>
        <a:bodyPr/>
        <a:lstStyle/>
        <a:p>
          <a:endParaRPr lang="en-US"/>
        </a:p>
      </dgm:t>
    </dgm:pt>
    <dgm:pt modelId="{691F2A46-A861-4B0F-9DA0-4D1ACB1E1BDB}" type="sibTrans" cxnId="{5E83DC36-2A04-4F55-A432-880A9901AF25}">
      <dgm:prSet/>
      <dgm:spPr/>
      <dgm:t>
        <a:bodyPr/>
        <a:lstStyle/>
        <a:p>
          <a:endParaRPr lang="en-US"/>
        </a:p>
      </dgm:t>
    </dgm:pt>
    <dgm:pt modelId="{D101CEE7-BF43-4372-A3FB-16DEF779B1EC}">
      <dgm:prSet phldrT="[Text]"/>
      <dgm:spPr/>
      <dgm:t>
        <a:bodyPr/>
        <a:lstStyle/>
        <a:p>
          <a:r>
            <a:rPr lang="en-US" dirty="0"/>
            <a:t>Interfaith </a:t>
          </a:r>
          <a:r>
            <a:rPr lang="en-US" dirty="0" err="1"/>
            <a:t>AmericaCivic</a:t>
          </a:r>
          <a:r>
            <a:rPr lang="en-US" dirty="0"/>
            <a:t> Pluralism Curriculum Development Grant, PIs: Noelle Cutter, Ph.D.; M.  Malinowski; S. Shin </a:t>
          </a:r>
        </a:p>
      </dgm:t>
    </dgm:pt>
    <dgm:pt modelId="{33E434A0-A5FC-4B18-A9C5-F92B33669C7E}" type="parTrans" cxnId="{9BED9574-A0F3-43F1-918C-A90DA280B65E}">
      <dgm:prSet/>
      <dgm:spPr/>
      <dgm:t>
        <a:bodyPr/>
        <a:lstStyle/>
        <a:p>
          <a:endParaRPr lang="en-US"/>
        </a:p>
      </dgm:t>
    </dgm:pt>
    <dgm:pt modelId="{1F2309C2-97AE-45C4-B72B-88165EDABB9B}" type="sibTrans" cxnId="{9BED9574-A0F3-43F1-918C-A90DA280B65E}">
      <dgm:prSet/>
      <dgm:spPr/>
      <dgm:t>
        <a:bodyPr/>
        <a:lstStyle/>
        <a:p>
          <a:endParaRPr lang="en-US"/>
        </a:p>
      </dgm:t>
    </dgm:pt>
    <dgm:pt modelId="{1C116B6A-B588-432C-98AC-29835E3155A9}">
      <dgm:prSet phldrT="[Text]"/>
      <dgm:spPr/>
      <dgm:t>
        <a:bodyPr/>
        <a:lstStyle/>
        <a:p>
          <a:r>
            <a:rPr lang="en-US" dirty="0"/>
            <a:t>NSF S-STEM </a:t>
          </a:r>
          <a:r>
            <a:rPr lang="en-US" i="1" dirty="0"/>
            <a:t>ASPIRE</a:t>
          </a:r>
          <a:r>
            <a:rPr lang="en-US" dirty="0"/>
            <a:t> Grant, PI: Maureen Sanz; co-PIs: L. Li, M. Marino, E. Suter; Key Personnel: M. Gebbia, G. Florio </a:t>
          </a:r>
        </a:p>
      </dgm:t>
    </dgm:pt>
    <dgm:pt modelId="{E11C2AC5-078C-488F-A7C7-ABCC6646B6DB}" type="parTrans" cxnId="{6EA48F4D-04EE-4200-B2C2-67B5B818905E}">
      <dgm:prSet/>
      <dgm:spPr/>
      <dgm:t>
        <a:bodyPr/>
        <a:lstStyle/>
        <a:p>
          <a:endParaRPr lang="en-US"/>
        </a:p>
      </dgm:t>
    </dgm:pt>
    <dgm:pt modelId="{FDC86C50-B755-4467-B886-AD2FB7325D99}" type="sibTrans" cxnId="{6EA48F4D-04EE-4200-B2C2-67B5B818905E}">
      <dgm:prSet/>
      <dgm:spPr/>
      <dgm:t>
        <a:bodyPr/>
        <a:lstStyle/>
        <a:p>
          <a:endParaRPr lang="en-US"/>
        </a:p>
      </dgm:t>
    </dgm:pt>
    <dgm:pt modelId="{DF22A83C-FEB2-4F6D-9D38-18828ED4D7A2}">
      <dgm:prSet phldrT="[Text]"/>
      <dgm:spPr/>
      <dgm:t>
        <a:bodyPr/>
        <a:lstStyle/>
        <a:p>
          <a:r>
            <a:rPr lang="en-US" dirty="0"/>
            <a:t>Community Engagement</a:t>
          </a:r>
        </a:p>
      </dgm:t>
    </dgm:pt>
    <dgm:pt modelId="{6F2CA34B-3E6E-4BE1-B596-3751AD034C05}" type="parTrans" cxnId="{2AE1CA5A-19A6-48FF-A96D-68B2FF25EB5D}">
      <dgm:prSet/>
      <dgm:spPr/>
      <dgm:t>
        <a:bodyPr/>
        <a:lstStyle/>
        <a:p>
          <a:endParaRPr lang="en-US"/>
        </a:p>
      </dgm:t>
    </dgm:pt>
    <dgm:pt modelId="{CF14417E-7E3A-4C68-A75B-D74E8D464151}" type="sibTrans" cxnId="{2AE1CA5A-19A6-48FF-A96D-68B2FF25EB5D}">
      <dgm:prSet/>
      <dgm:spPr/>
      <dgm:t>
        <a:bodyPr/>
        <a:lstStyle/>
        <a:p>
          <a:endParaRPr lang="en-US"/>
        </a:p>
      </dgm:t>
    </dgm:pt>
    <dgm:pt modelId="{22280F74-C41B-48D4-B698-51623EACF818}">
      <dgm:prSet phldrT="[Text]"/>
      <dgm:spPr/>
      <dgm:t>
        <a:bodyPr/>
        <a:lstStyle/>
        <a:p>
          <a:r>
            <a:rPr lang="en-US" dirty="0"/>
            <a:t>Sherone Smith-Sanchez was awarded the U.S. Presidential Lifetime Achievement Award for Community Service</a:t>
          </a:r>
        </a:p>
      </dgm:t>
    </dgm:pt>
    <dgm:pt modelId="{E2FD24BE-7611-438E-8EFA-7E8BBA0CB002}" type="parTrans" cxnId="{5A22C57B-5715-48E9-BDA0-5DF19EE1D8B0}">
      <dgm:prSet/>
      <dgm:spPr/>
      <dgm:t>
        <a:bodyPr/>
        <a:lstStyle/>
        <a:p>
          <a:endParaRPr lang="en-US"/>
        </a:p>
      </dgm:t>
    </dgm:pt>
    <dgm:pt modelId="{DB6B5F4B-E8E8-44E3-A84B-99557A2BBC5B}" type="sibTrans" cxnId="{5A22C57B-5715-48E9-BDA0-5DF19EE1D8B0}">
      <dgm:prSet/>
      <dgm:spPr/>
      <dgm:t>
        <a:bodyPr/>
        <a:lstStyle/>
        <a:p>
          <a:endParaRPr lang="en-US"/>
        </a:p>
      </dgm:t>
    </dgm:pt>
    <dgm:pt modelId="{B7C65D29-A7B4-4A6E-8A0C-B68B7AC2D262}">
      <dgm:prSet/>
      <dgm:spPr/>
      <dgm:t>
        <a:bodyPr/>
        <a:lstStyle/>
        <a:p>
          <a:r>
            <a:rPr lang="en-US" dirty="0"/>
            <a:t>Lisa Newland was named to the Nassau Health Care Corporation Board of Directors</a:t>
          </a:r>
        </a:p>
      </dgm:t>
    </dgm:pt>
    <dgm:pt modelId="{EC9AB52E-6434-47C6-81CD-955AFAFB3C11}" type="parTrans" cxnId="{3880B8F9-9811-4B59-8101-73529D4E0A5E}">
      <dgm:prSet/>
      <dgm:spPr/>
      <dgm:t>
        <a:bodyPr/>
        <a:lstStyle/>
        <a:p>
          <a:endParaRPr lang="en-US"/>
        </a:p>
      </dgm:t>
    </dgm:pt>
    <dgm:pt modelId="{5D236C5B-5776-4641-A02B-27117E445670}" type="sibTrans" cxnId="{3880B8F9-9811-4B59-8101-73529D4E0A5E}">
      <dgm:prSet/>
      <dgm:spPr/>
      <dgm:t>
        <a:bodyPr/>
        <a:lstStyle/>
        <a:p>
          <a:endParaRPr lang="en-US"/>
        </a:p>
      </dgm:t>
    </dgm:pt>
    <dgm:pt modelId="{6E2D3CCE-E54D-43FF-A2CB-132524361F81}">
      <dgm:prSet/>
      <dgm:spPr/>
      <dgm:t>
        <a:bodyPr/>
        <a:lstStyle/>
        <a:p>
          <a:endParaRPr lang="en-US" dirty="0"/>
        </a:p>
      </dgm:t>
    </dgm:pt>
    <dgm:pt modelId="{341C9736-CD14-410E-B405-9FA51A117141}" type="parTrans" cxnId="{265AAC0D-AA5B-4DC2-A258-8F83E2EB3845}">
      <dgm:prSet/>
      <dgm:spPr/>
      <dgm:t>
        <a:bodyPr/>
        <a:lstStyle/>
        <a:p>
          <a:endParaRPr lang="en-US"/>
        </a:p>
      </dgm:t>
    </dgm:pt>
    <dgm:pt modelId="{D4942D6B-B462-4A1F-9212-88F59BFEE34D}" type="sibTrans" cxnId="{265AAC0D-AA5B-4DC2-A258-8F83E2EB3845}">
      <dgm:prSet/>
      <dgm:spPr/>
      <dgm:t>
        <a:bodyPr/>
        <a:lstStyle/>
        <a:p>
          <a:endParaRPr lang="en-US"/>
        </a:p>
      </dgm:t>
    </dgm:pt>
    <dgm:pt modelId="{A5983840-1AC4-475B-B798-2057AF2D4032}">
      <dgm:prSet/>
      <dgm:spPr/>
      <dgm:t>
        <a:bodyPr/>
        <a:lstStyle/>
        <a:p>
          <a:r>
            <a:rPr lang="en-US" dirty="0"/>
            <a:t>Professor Steven Kent has been named Chief Economist and Director of the Research Institute for the Long Island Association.</a:t>
          </a:r>
        </a:p>
      </dgm:t>
    </dgm:pt>
    <dgm:pt modelId="{9C14575A-6D25-46F3-9EC8-C5741216D116}" type="parTrans" cxnId="{FE3E616A-6D9E-481A-ABD8-2024CF64EF84}">
      <dgm:prSet/>
      <dgm:spPr/>
      <dgm:t>
        <a:bodyPr/>
        <a:lstStyle/>
        <a:p>
          <a:endParaRPr lang="en-US"/>
        </a:p>
      </dgm:t>
    </dgm:pt>
    <dgm:pt modelId="{436EDE7D-679C-4289-AFB8-1532CBD72151}" type="sibTrans" cxnId="{FE3E616A-6D9E-481A-ABD8-2024CF64EF84}">
      <dgm:prSet/>
      <dgm:spPr/>
      <dgm:t>
        <a:bodyPr/>
        <a:lstStyle/>
        <a:p>
          <a:endParaRPr lang="en-US"/>
        </a:p>
      </dgm:t>
    </dgm:pt>
    <dgm:pt modelId="{4B676311-65BC-466E-A3CB-BE5C24F7D4A8}" type="pres">
      <dgm:prSet presAssocID="{575E04F8-594C-40C0-A4E3-4323DB76A54E}" presName="Name0" presStyleCnt="0">
        <dgm:presLayoutVars>
          <dgm:dir/>
          <dgm:animLvl val="lvl"/>
          <dgm:resizeHandles val="exact"/>
        </dgm:presLayoutVars>
      </dgm:prSet>
      <dgm:spPr/>
    </dgm:pt>
    <dgm:pt modelId="{DB8D76C0-3B3B-4003-A2AC-C47E17454C71}" type="pres">
      <dgm:prSet presAssocID="{FE2BF514-1743-423E-8A54-5D22CB54D1EA}" presName="linNode" presStyleCnt="0"/>
      <dgm:spPr/>
    </dgm:pt>
    <dgm:pt modelId="{307DEE56-9170-4AD4-AE54-B7BD964FC2C4}" type="pres">
      <dgm:prSet presAssocID="{FE2BF514-1743-423E-8A54-5D22CB54D1EA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89B10136-3B49-45B8-A218-97E845217563}" type="pres">
      <dgm:prSet presAssocID="{FE2BF514-1743-423E-8A54-5D22CB54D1EA}" presName="descendantText" presStyleLbl="alignAccFollowNode1" presStyleIdx="0" presStyleCnt="4">
        <dgm:presLayoutVars>
          <dgm:bulletEnabled val="1"/>
        </dgm:presLayoutVars>
      </dgm:prSet>
      <dgm:spPr/>
    </dgm:pt>
    <dgm:pt modelId="{D0E2B364-B78D-499B-BE5F-078362E11B4B}" type="pres">
      <dgm:prSet presAssocID="{321406F8-8682-428F-A409-58ED5B90D4D8}" presName="sp" presStyleCnt="0"/>
      <dgm:spPr/>
    </dgm:pt>
    <dgm:pt modelId="{A67F11BB-F242-4D00-929D-63D687A37958}" type="pres">
      <dgm:prSet presAssocID="{6807C8DC-FDFF-4139-BF74-524104579B0D}" presName="linNode" presStyleCnt="0"/>
      <dgm:spPr/>
    </dgm:pt>
    <dgm:pt modelId="{B87A9454-E646-4412-A920-DD047E2AC990}" type="pres">
      <dgm:prSet presAssocID="{6807C8DC-FDFF-4139-BF74-524104579B0D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9476D81C-8199-4F51-A3EA-A441F4E0F2D6}" type="pres">
      <dgm:prSet presAssocID="{6807C8DC-FDFF-4139-BF74-524104579B0D}" presName="descendantText" presStyleLbl="alignAccFollowNode1" presStyleIdx="1" presStyleCnt="4">
        <dgm:presLayoutVars>
          <dgm:bulletEnabled val="1"/>
        </dgm:presLayoutVars>
      </dgm:prSet>
      <dgm:spPr/>
    </dgm:pt>
    <dgm:pt modelId="{87F8A18E-91A4-4AD7-BC7A-E2834EB19224}" type="pres">
      <dgm:prSet presAssocID="{D3761171-7892-4360-AFBE-80E46C7ECAD9}" presName="sp" presStyleCnt="0"/>
      <dgm:spPr/>
    </dgm:pt>
    <dgm:pt modelId="{82EB6D8D-5518-4B4E-93EE-AD6EEAFF3CC1}" type="pres">
      <dgm:prSet presAssocID="{82CB7FF9-114A-4B43-825A-BA22F1D93AD3}" presName="linNode" presStyleCnt="0"/>
      <dgm:spPr/>
    </dgm:pt>
    <dgm:pt modelId="{DDF6F71F-33AB-4620-BA5D-FF1BE1B54ACD}" type="pres">
      <dgm:prSet presAssocID="{82CB7FF9-114A-4B43-825A-BA22F1D93AD3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5E7D940C-E90B-41FB-9245-A28611F70B66}" type="pres">
      <dgm:prSet presAssocID="{82CB7FF9-114A-4B43-825A-BA22F1D93AD3}" presName="descendantText" presStyleLbl="alignAccFollowNode1" presStyleIdx="2" presStyleCnt="4">
        <dgm:presLayoutVars>
          <dgm:bulletEnabled val="1"/>
        </dgm:presLayoutVars>
      </dgm:prSet>
      <dgm:spPr/>
    </dgm:pt>
    <dgm:pt modelId="{0DBEB7DF-DEDC-42EA-AB83-57315244EB86}" type="pres">
      <dgm:prSet presAssocID="{364E3E48-6C27-407B-A70A-799AF380D810}" presName="sp" presStyleCnt="0"/>
      <dgm:spPr/>
    </dgm:pt>
    <dgm:pt modelId="{D56D537B-7D8E-4BD7-B5F1-4ACD35CE2F63}" type="pres">
      <dgm:prSet presAssocID="{DF22A83C-FEB2-4F6D-9D38-18828ED4D7A2}" presName="linNode" presStyleCnt="0"/>
      <dgm:spPr/>
    </dgm:pt>
    <dgm:pt modelId="{F502255B-7A10-4032-BAF4-2343696C410C}" type="pres">
      <dgm:prSet presAssocID="{DF22A83C-FEB2-4F6D-9D38-18828ED4D7A2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7E8FB345-7CC1-4969-AE69-322A760CF945}" type="pres">
      <dgm:prSet presAssocID="{DF22A83C-FEB2-4F6D-9D38-18828ED4D7A2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6614A200-415D-42A8-A6EB-3AA120CD9536}" type="presOf" srcId="{22280F74-C41B-48D4-B698-51623EACF818}" destId="{7E8FB345-7CC1-4969-AE69-322A760CF945}" srcOrd="0" destOrd="0" presId="urn:microsoft.com/office/officeart/2005/8/layout/vList5"/>
    <dgm:cxn modelId="{265AAC0D-AA5B-4DC2-A258-8F83E2EB3845}" srcId="{DF22A83C-FEB2-4F6D-9D38-18828ED4D7A2}" destId="{6E2D3CCE-E54D-43FF-A2CB-132524361F81}" srcOrd="3" destOrd="0" parTransId="{341C9736-CD14-410E-B405-9FA51A117141}" sibTransId="{D4942D6B-B462-4A1F-9212-88F59BFEE34D}"/>
    <dgm:cxn modelId="{F514AA25-E5DA-4F0A-9B5D-3E57B2DEA886}" srcId="{575E04F8-594C-40C0-A4E3-4323DB76A54E}" destId="{82CB7FF9-114A-4B43-825A-BA22F1D93AD3}" srcOrd="2" destOrd="0" parTransId="{ABD934E8-2D78-431C-B369-7818C18C7B62}" sibTransId="{364E3E48-6C27-407B-A70A-799AF380D810}"/>
    <dgm:cxn modelId="{5E83DC36-2A04-4F55-A432-880A9901AF25}" srcId="{82CB7FF9-114A-4B43-825A-BA22F1D93AD3}" destId="{CE78232F-49A5-4DCA-8633-D0E209B39284}" srcOrd="1" destOrd="0" parTransId="{0D828ECC-C1EA-4AEF-B39C-D8EFCDC0FF64}" sibTransId="{691F2A46-A861-4B0F-9DA0-4D1ACB1E1BDB}"/>
    <dgm:cxn modelId="{BFA33438-4DF9-473E-9B3D-26BCD20A7923}" srcId="{575E04F8-594C-40C0-A4E3-4323DB76A54E}" destId="{6807C8DC-FDFF-4139-BF74-524104579B0D}" srcOrd="1" destOrd="0" parTransId="{35BC52F8-2123-4A78-9A70-66CBDFBA81BF}" sibTransId="{D3761171-7892-4360-AFBE-80E46C7ECAD9}"/>
    <dgm:cxn modelId="{64EA7863-0CCD-413B-9080-5E51FBF63744}" srcId="{FE2BF514-1743-423E-8A54-5D22CB54D1EA}" destId="{9DF33336-D3AA-4691-8E88-AEBA7809DA4E}" srcOrd="3" destOrd="0" parTransId="{5EBDA6B9-FCA4-4674-B00D-80C9AE6683D3}" sibTransId="{1D086E88-E9A8-4160-9EA0-2515D8CDFFCA}"/>
    <dgm:cxn modelId="{2824C446-56B8-4072-882B-647010506BB7}" type="presOf" srcId="{818F461A-C331-4C9D-9EC0-AC6233EDE860}" destId="{89B10136-3B49-45B8-A218-97E845217563}" srcOrd="0" destOrd="0" presId="urn:microsoft.com/office/officeart/2005/8/layout/vList5"/>
    <dgm:cxn modelId="{FE3E616A-6D9E-481A-ABD8-2024CF64EF84}" srcId="{DF22A83C-FEB2-4F6D-9D38-18828ED4D7A2}" destId="{A5983840-1AC4-475B-B798-2057AF2D4032}" srcOrd="2" destOrd="0" parTransId="{9C14575A-6D25-46F3-9EC8-C5741216D116}" sibTransId="{436EDE7D-679C-4289-AFB8-1532CBD72151}"/>
    <dgm:cxn modelId="{6EA48F4D-04EE-4200-B2C2-67B5B818905E}" srcId="{FE2BF514-1743-423E-8A54-5D22CB54D1EA}" destId="{1C116B6A-B588-432C-98AC-29835E3155A9}" srcOrd="2" destOrd="0" parTransId="{E11C2AC5-078C-488F-A7C7-ABCC6646B6DB}" sibTransId="{FDC86C50-B755-4467-B886-AD2FB7325D99}"/>
    <dgm:cxn modelId="{E366BC50-7143-45E9-AAAB-383D3FC6BB27}" type="presOf" srcId="{575E04F8-594C-40C0-A4E3-4323DB76A54E}" destId="{4B676311-65BC-466E-A3CB-BE5C24F7D4A8}" srcOrd="0" destOrd="0" presId="urn:microsoft.com/office/officeart/2005/8/layout/vList5"/>
    <dgm:cxn modelId="{B1466272-931D-480E-B7DB-3C4BB9A87CF4}" type="presOf" srcId="{CE78232F-49A5-4DCA-8633-D0E209B39284}" destId="{5E7D940C-E90B-41FB-9245-A28611F70B66}" srcOrd="0" destOrd="1" presId="urn:microsoft.com/office/officeart/2005/8/layout/vList5"/>
    <dgm:cxn modelId="{9BED9574-A0F3-43F1-918C-A90DA280B65E}" srcId="{FE2BF514-1743-423E-8A54-5D22CB54D1EA}" destId="{D101CEE7-BF43-4372-A3FB-16DEF779B1EC}" srcOrd="1" destOrd="0" parTransId="{33E434A0-A5FC-4B18-A9C5-F92B33669C7E}" sibTransId="{1F2309C2-97AE-45C4-B72B-88165EDABB9B}"/>
    <dgm:cxn modelId="{38BD4856-76F3-41C9-BE24-981247D138B4}" type="presOf" srcId="{798EE91B-47C4-44D6-A0BE-424CCDC009F6}" destId="{9476D81C-8199-4F51-A3EA-A441F4E0F2D6}" srcOrd="0" destOrd="0" presId="urn:microsoft.com/office/officeart/2005/8/layout/vList5"/>
    <dgm:cxn modelId="{2AE1CA5A-19A6-48FF-A96D-68B2FF25EB5D}" srcId="{575E04F8-594C-40C0-A4E3-4323DB76A54E}" destId="{DF22A83C-FEB2-4F6D-9D38-18828ED4D7A2}" srcOrd="3" destOrd="0" parTransId="{6F2CA34B-3E6E-4BE1-B596-3751AD034C05}" sibTransId="{CF14417E-7E3A-4C68-A75B-D74E8D464151}"/>
    <dgm:cxn modelId="{5A22C57B-5715-48E9-BDA0-5DF19EE1D8B0}" srcId="{DF22A83C-FEB2-4F6D-9D38-18828ED4D7A2}" destId="{22280F74-C41B-48D4-B698-51623EACF818}" srcOrd="0" destOrd="0" parTransId="{E2FD24BE-7611-438E-8EFA-7E8BBA0CB002}" sibTransId="{DB6B5F4B-E8E8-44E3-A84B-99557A2BBC5B}"/>
    <dgm:cxn modelId="{4C26587C-054D-4046-B1A1-DC5644B67FE3}" type="presOf" srcId="{966C58E7-D728-4D88-8E8A-FB90A1A739A4}" destId="{5E7D940C-E90B-41FB-9245-A28611F70B66}" srcOrd="0" destOrd="0" presId="urn:microsoft.com/office/officeart/2005/8/layout/vList5"/>
    <dgm:cxn modelId="{9AE8DF80-D0BB-48FF-AD81-4EE668D9DC26}" type="presOf" srcId="{FE2BF514-1743-423E-8A54-5D22CB54D1EA}" destId="{307DEE56-9170-4AD4-AE54-B7BD964FC2C4}" srcOrd="0" destOrd="0" presId="urn:microsoft.com/office/officeart/2005/8/layout/vList5"/>
    <dgm:cxn modelId="{403D5D86-278F-472C-A031-F7E873A1BFFA}" srcId="{575E04F8-594C-40C0-A4E3-4323DB76A54E}" destId="{FE2BF514-1743-423E-8A54-5D22CB54D1EA}" srcOrd="0" destOrd="0" parTransId="{C91DDE99-44E6-4806-AD54-6ABE50DE6C4E}" sibTransId="{321406F8-8682-428F-A409-58ED5B90D4D8}"/>
    <dgm:cxn modelId="{25AB7B86-168F-4431-800F-51261BAA92DA}" type="presOf" srcId="{82CB7FF9-114A-4B43-825A-BA22F1D93AD3}" destId="{DDF6F71F-33AB-4620-BA5D-FF1BE1B54ACD}" srcOrd="0" destOrd="0" presId="urn:microsoft.com/office/officeart/2005/8/layout/vList5"/>
    <dgm:cxn modelId="{A0205F89-DA7A-4377-92AA-C2AB7A28223A}" srcId="{6807C8DC-FDFF-4139-BF74-524104579B0D}" destId="{3AB4D9A3-86C8-44D2-9DD5-409712996922}" srcOrd="1" destOrd="0" parTransId="{74C8831C-A86D-4844-922D-CD012B742650}" sibTransId="{D0F66ED8-3A20-441E-B953-EFFBD8332007}"/>
    <dgm:cxn modelId="{7CC0088C-54B7-4336-B7C8-B258AFB42D38}" type="presOf" srcId="{D101CEE7-BF43-4372-A3FB-16DEF779B1EC}" destId="{89B10136-3B49-45B8-A218-97E845217563}" srcOrd="0" destOrd="1" presId="urn:microsoft.com/office/officeart/2005/8/layout/vList5"/>
    <dgm:cxn modelId="{8D1F469E-0503-4925-AC6B-D6019DDC0CC5}" srcId="{6807C8DC-FDFF-4139-BF74-524104579B0D}" destId="{798EE91B-47C4-44D6-A0BE-424CCDC009F6}" srcOrd="0" destOrd="0" parTransId="{19775F8B-18A7-4E0E-AAB0-BB286DEB2AF2}" sibTransId="{E94785C5-9412-4C5A-9BB7-407CDD71DC0D}"/>
    <dgm:cxn modelId="{57C999A3-A7F1-4031-8003-E0B550E61624}" srcId="{82CB7FF9-114A-4B43-825A-BA22F1D93AD3}" destId="{966C58E7-D728-4D88-8E8A-FB90A1A739A4}" srcOrd="0" destOrd="0" parTransId="{0C03691E-4404-4652-81BE-8DF95E0D4C84}" sibTransId="{FC46349B-A4C0-40E6-B651-A85D715DAA19}"/>
    <dgm:cxn modelId="{CA1FBCAF-88B1-42CE-A4FF-45FC96EC5DC7}" type="presOf" srcId="{1C116B6A-B588-432C-98AC-29835E3155A9}" destId="{89B10136-3B49-45B8-A218-97E845217563}" srcOrd="0" destOrd="2" presId="urn:microsoft.com/office/officeart/2005/8/layout/vList5"/>
    <dgm:cxn modelId="{B87A48C1-7501-4BCF-828D-AF2205CDC9FB}" type="presOf" srcId="{6E2D3CCE-E54D-43FF-A2CB-132524361F81}" destId="{7E8FB345-7CC1-4969-AE69-322A760CF945}" srcOrd="0" destOrd="3" presId="urn:microsoft.com/office/officeart/2005/8/layout/vList5"/>
    <dgm:cxn modelId="{D374A9C9-13D5-48E9-9CE9-37D722A49848}" type="presOf" srcId="{B7C65D29-A7B4-4A6E-8A0C-B68B7AC2D262}" destId="{7E8FB345-7CC1-4969-AE69-322A760CF945}" srcOrd="0" destOrd="1" presId="urn:microsoft.com/office/officeart/2005/8/layout/vList5"/>
    <dgm:cxn modelId="{07C52CCD-4B37-4AF8-AB06-636EA5E77F89}" type="presOf" srcId="{3AB4D9A3-86C8-44D2-9DD5-409712996922}" destId="{9476D81C-8199-4F51-A3EA-A441F4E0F2D6}" srcOrd="0" destOrd="1" presId="urn:microsoft.com/office/officeart/2005/8/layout/vList5"/>
    <dgm:cxn modelId="{32C456ED-405F-4CA5-9AAC-10EB9A386DF1}" type="presOf" srcId="{A5983840-1AC4-475B-B798-2057AF2D4032}" destId="{7E8FB345-7CC1-4969-AE69-322A760CF945}" srcOrd="0" destOrd="2" presId="urn:microsoft.com/office/officeart/2005/8/layout/vList5"/>
    <dgm:cxn modelId="{2333E6F0-BEA0-474D-A93C-227C419BC5AE}" srcId="{FE2BF514-1743-423E-8A54-5D22CB54D1EA}" destId="{818F461A-C331-4C9D-9EC0-AC6233EDE860}" srcOrd="0" destOrd="0" parTransId="{46CD3224-D34E-4E63-8B96-04B0B0A1B5AC}" sibTransId="{3F6B67B4-62E2-478A-A1C8-4555F04832D8}"/>
    <dgm:cxn modelId="{4DDAD5F4-183E-4E85-876F-50D584AD8A32}" type="presOf" srcId="{6807C8DC-FDFF-4139-BF74-524104579B0D}" destId="{B87A9454-E646-4412-A920-DD047E2AC990}" srcOrd="0" destOrd="0" presId="urn:microsoft.com/office/officeart/2005/8/layout/vList5"/>
    <dgm:cxn modelId="{68B6BAF6-909D-4EB0-B6A2-A8BF8FF5962F}" type="presOf" srcId="{9DF33336-D3AA-4691-8E88-AEBA7809DA4E}" destId="{89B10136-3B49-45B8-A218-97E845217563}" srcOrd="0" destOrd="3" presId="urn:microsoft.com/office/officeart/2005/8/layout/vList5"/>
    <dgm:cxn modelId="{87CB45F9-FC00-4FF2-8A56-5B2BCC16A4A4}" type="presOf" srcId="{DF22A83C-FEB2-4F6D-9D38-18828ED4D7A2}" destId="{F502255B-7A10-4032-BAF4-2343696C410C}" srcOrd="0" destOrd="0" presId="urn:microsoft.com/office/officeart/2005/8/layout/vList5"/>
    <dgm:cxn modelId="{3880B8F9-9811-4B59-8101-73529D4E0A5E}" srcId="{DF22A83C-FEB2-4F6D-9D38-18828ED4D7A2}" destId="{B7C65D29-A7B4-4A6E-8A0C-B68B7AC2D262}" srcOrd="1" destOrd="0" parTransId="{EC9AB52E-6434-47C6-81CD-955AFAFB3C11}" sibTransId="{5D236C5B-5776-4641-A02B-27117E445670}"/>
    <dgm:cxn modelId="{194D2C3B-19A7-494D-AA9D-FAD2B6F67BDF}" type="presParOf" srcId="{4B676311-65BC-466E-A3CB-BE5C24F7D4A8}" destId="{DB8D76C0-3B3B-4003-A2AC-C47E17454C71}" srcOrd="0" destOrd="0" presId="urn:microsoft.com/office/officeart/2005/8/layout/vList5"/>
    <dgm:cxn modelId="{4E8B2119-2381-49D2-AE71-3B1998705125}" type="presParOf" srcId="{DB8D76C0-3B3B-4003-A2AC-C47E17454C71}" destId="{307DEE56-9170-4AD4-AE54-B7BD964FC2C4}" srcOrd="0" destOrd="0" presId="urn:microsoft.com/office/officeart/2005/8/layout/vList5"/>
    <dgm:cxn modelId="{7845EBC3-C1AD-45D1-9D80-DDEF2B5D5E41}" type="presParOf" srcId="{DB8D76C0-3B3B-4003-A2AC-C47E17454C71}" destId="{89B10136-3B49-45B8-A218-97E845217563}" srcOrd="1" destOrd="0" presId="urn:microsoft.com/office/officeart/2005/8/layout/vList5"/>
    <dgm:cxn modelId="{A870FA78-2278-4D2B-8C51-BE709ACCA3B7}" type="presParOf" srcId="{4B676311-65BC-466E-A3CB-BE5C24F7D4A8}" destId="{D0E2B364-B78D-499B-BE5F-078362E11B4B}" srcOrd="1" destOrd="0" presId="urn:microsoft.com/office/officeart/2005/8/layout/vList5"/>
    <dgm:cxn modelId="{91ADF78F-6AE4-4152-9572-20E3848FC17B}" type="presParOf" srcId="{4B676311-65BC-466E-A3CB-BE5C24F7D4A8}" destId="{A67F11BB-F242-4D00-929D-63D687A37958}" srcOrd="2" destOrd="0" presId="urn:microsoft.com/office/officeart/2005/8/layout/vList5"/>
    <dgm:cxn modelId="{FFAA3C58-85E5-4774-96B5-68CFF505B9A4}" type="presParOf" srcId="{A67F11BB-F242-4D00-929D-63D687A37958}" destId="{B87A9454-E646-4412-A920-DD047E2AC990}" srcOrd="0" destOrd="0" presId="urn:microsoft.com/office/officeart/2005/8/layout/vList5"/>
    <dgm:cxn modelId="{7D3A8AF8-696D-4A38-A0F7-B090DA3BC059}" type="presParOf" srcId="{A67F11BB-F242-4D00-929D-63D687A37958}" destId="{9476D81C-8199-4F51-A3EA-A441F4E0F2D6}" srcOrd="1" destOrd="0" presId="urn:microsoft.com/office/officeart/2005/8/layout/vList5"/>
    <dgm:cxn modelId="{D1153885-803C-4D89-88CA-A7A6F7B74924}" type="presParOf" srcId="{4B676311-65BC-466E-A3CB-BE5C24F7D4A8}" destId="{87F8A18E-91A4-4AD7-BC7A-E2834EB19224}" srcOrd="3" destOrd="0" presId="urn:microsoft.com/office/officeart/2005/8/layout/vList5"/>
    <dgm:cxn modelId="{DDFA962B-82AD-423A-AE96-4C6C3B8E70FC}" type="presParOf" srcId="{4B676311-65BC-466E-A3CB-BE5C24F7D4A8}" destId="{82EB6D8D-5518-4B4E-93EE-AD6EEAFF3CC1}" srcOrd="4" destOrd="0" presId="urn:microsoft.com/office/officeart/2005/8/layout/vList5"/>
    <dgm:cxn modelId="{4CDB129B-E2FD-4511-9C92-C1F66FFD05E6}" type="presParOf" srcId="{82EB6D8D-5518-4B4E-93EE-AD6EEAFF3CC1}" destId="{DDF6F71F-33AB-4620-BA5D-FF1BE1B54ACD}" srcOrd="0" destOrd="0" presId="urn:microsoft.com/office/officeart/2005/8/layout/vList5"/>
    <dgm:cxn modelId="{89A06EF0-6309-4FCB-BCA2-85562083D533}" type="presParOf" srcId="{82EB6D8D-5518-4B4E-93EE-AD6EEAFF3CC1}" destId="{5E7D940C-E90B-41FB-9245-A28611F70B66}" srcOrd="1" destOrd="0" presId="urn:microsoft.com/office/officeart/2005/8/layout/vList5"/>
    <dgm:cxn modelId="{F19CC8F7-E0B0-49F3-AC31-847DA3DBE41D}" type="presParOf" srcId="{4B676311-65BC-466E-A3CB-BE5C24F7D4A8}" destId="{0DBEB7DF-DEDC-42EA-AB83-57315244EB86}" srcOrd="5" destOrd="0" presId="urn:microsoft.com/office/officeart/2005/8/layout/vList5"/>
    <dgm:cxn modelId="{E793EC07-9E80-4D41-A27B-182DC910DE86}" type="presParOf" srcId="{4B676311-65BC-466E-A3CB-BE5C24F7D4A8}" destId="{D56D537B-7D8E-4BD7-B5F1-4ACD35CE2F63}" srcOrd="6" destOrd="0" presId="urn:microsoft.com/office/officeart/2005/8/layout/vList5"/>
    <dgm:cxn modelId="{A537DBA1-0B21-4664-A64E-8DFD9ECA572D}" type="presParOf" srcId="{D56D537B-7D8E-4BD7-B5F1-4ACD35CE2F63}" destId="{F502255B-7A10-4032-BAF4-2343696C410C}" srcOrd="0" destOrd="0" presId="urn:microsoft.com/office/officeart/2005/8/layout/vList5"/>
    <dgm:cxn modelId="{FBAC8535-77D2-48D2-B085-637A1D80BF36}" type="presParOf" srcId="{D56D537B-7D8E-4BD7-B5F1-4ACD35CE2F63}" destId="{7E8FB345-7CC1-4969-AE69-322A760CF945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ABC7A3-4A42-4D47-A9B7-43571939D3F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25CA5C4-EABB-46AA-9D8F-34C18BFA0F6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Promotion and Tenure Revisions – School Criteria</a:t>
          </a:r>
        </a:p>
      </dgm:t>
    </dgm:pt>
    <dgm:pt modelId="{854A341F-AA6B-46C9-96C7-719118C791F8}" type="parTrans" cxnId="{05047317-6792-4F44-A1D3-8B9C4BDD8EF3}">
      <dgm:prSet/>
      <dgm:spPr/>
      <dgm:t>
        <a:bodyPr/>
        <a:lstStyle/>
        <a:p>
          <a:endParaRPr lang="en-US"/>
        </a:p>
      </dgm:t>
    </dgm:pt>
    <dgm:pt modelId="{FB7BF6EA-96FC-4349-B46A-2AF754748A98}" type="sibTrans" cxnId="{05047317-6792-4F44-A1D3-8B9C4BDD8EF3}">
      <dgm:prSet/>
      <dgm:spPr/>
      <dgm:t>
        <a:bodyPr/>
        <a:lstStyle/>
        <a:p>
          <a:endParaRPr lang="en-US"/>
        </a:p>
      </dgm:t>
    </dgm:pt>
    <dgm:pt modelId="{D3B2CE60-4F59-4ABA-8AF5-E5807CDFAE4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Governance Structure Revisions</a:t>
          </a:r>
        </a:p>
      </dgm:t>
    </dgm:pt>
    <dgm:pt modelId="{95FCAC71-F171-4198-AD9F-A6AC943CE6B6}" type="parTrans" cxnId="{47034795-304A-4D32-8F85-C5CE7D648278}">
      <dgm:prSet/>
      <dgm:spPr/>
      <dgm:t>
        <a:bodyPr/>
        <a:lstStyle/>
        <a:p>
          <a:endParaRPr lang="en-US"/>
        </a:p>
      </dgm:t>
    </dgm:pt>
    <dgm:pt modelId="{FECBBE33-B9C5-4C14-9179-01F5364E18EA}" type="sibTrans" cxnId="{47034795-304A-4D32-8F85-C5CE7D648278}">
      <dgm:prSet/>
      <dgm:spPr/>
      <dgm:t>
        <a:bodyPr/>
        <a:lstStyle/>
        <a:p>
          <a:endParaRPr lang="en-US"/>
        </a:p>
      </dgm:t>
    </dgm:pt>
    <dgm:pt modelId="{8A202298-65D9-4BE7-BE1C-E0564921423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Faculty Handbook Revisions</a:t>
          </a:r>
        </a:p>
      </dgm:t>
    </dgm:pt>
    <dgm:pt modelId="{4580D110-E6B7-497B-A1D7-C26280D2AC52}" type="parTrans" cxnId="{B4B0CECA-1119-4A3E-8507-694164B7C9FF}">
      <dgm:prSet/>
      <dgm:spPr/>
      <dgm:t>
        <a:bodyPr/>
        <a:lstStyle/>
        <a:p>
          <a:endParaRPr lang="en-US"/>
        </a:p>
      </dgm:t>
    </dgm:pt>
    <dgm:pt modelId="{70F94605-6CE0-47F0-8FA8-5CDD995295BD}" type="sibTrans" cxnId="{B4B0CECA-1119-4A3E-8507-694164B7C9FF}">
      <dgm:prSet/>
      <dgm:spPr/>
      <dgm:t>
        <a:bodyPr/>
        <a:lstStyle/>
        <a:p>
          <a:endParaRPr lang="en-US"/>
        </a:p>
      </dgm:t>
    </dgm:pt>
    <dgm:pt modelId="{13FB5877-E862-46D9-8647-9B1BFAEFF1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Artificial Intelligence </a:t>
          </a:r>
        </a:p>
      </dgm:t>
    </dgm:pt>
    <dgm:pt modelId="{D0C272A7-EC74-41DB-A0AD-8F86A4A6B990}" type="parTrans" cxnId="{4B2B2F83-29D4-4181-B8A2-7B835AD627A7}">
      <dgm:prSet/>
      <dgm:spPr/>
      <dgm:t>
        <a:bodyPr/>
        <a:lstStyle/>
        <a:p>
          <a:endParaRPr lang="en-US"/>
        </a:p>
      </dgm:t>
    </dgm:pt>
    <dgm:pt modelId="{B170A298-B0D1-4875-9385-E37438B281AA}" type="sibTrans" cxnId="{4B2B2F83-29D4-4181-B8A2-7B835AD627A7}">
      <dgm:prSet/>
      <dgm:spPr/>
      <dgm:t>
        <a:bodyPr/>
        <a:lstStyle/>
        <a:p>
          <a:endParaRPr lang="en-US"/>
        </a:p>
      </dgm:t>
    </dgm:pt>
    <dgm:pt modelId="{387A8988-B539-4D59-BE30-22E0C6E4887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Developing Data Reporting to Inform Resource Allocation</a:t>
          </a:r>
        </a:p>
      </dgm:t>
    </dgm:pt>
    <dgm:pt modelId="{397D55DD-E04B-4FE5-831A-81DBB747B912}" type="parTrans" cxnId="{8C45B6A9-1B41-4073-A0CC-AF9F09A22CFF}">
      <dgm:prSet/>
      <dgm:spPr/>
      <dgm:t>
        <a:bodyPr/>
        <a:lstStyle/>
        <a:p>
          <a:endParaRPr lang="en-US"/>
        </a:p>
      </dgm:t>
    </dgm:pt>
    <dgm:pt modelId="{63BEC7BE-FFD5-4E9B-B1E7-44FD9D09CB89}" type="sibTrans" cxnId="{8C45B6A9-1B41-4073-A0CC-AF9F09A22CFF}">
      <dgm:prSet/>
      <dgm:spPr/>
      <dgm:t>
        <a:bodyPr/>
        <a:lstStyle/>
        <a:p>
          <a:endParaRPr lang="en-US"/>
        </a:p>
      </dgm:t>
    </dgm:pt>
    <dgm:pt modelId="{7F5EAED8-99B7-4588-933C-44C02167B70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Workforce Development and Online Program Expansion</a:t>
          </a:r>
        </a:p>
      </dgm:t>
    </dgm:pt>
    <dgm:pt modelId="{A19313FE-9F8A-458D-9BBA-31B3AC9E0095}" type="parTrans" cxnId="{5AC069CD-4A32-44C8-88ED-8A23C487373E}">
      <dgm:prSet/>
      <dgm:spPr/>
      <dgm:t>
        <a:bodyPr/>
        <a:lstStyle/>
        <a:p>
          <a:endParaRPr lang="en-US"/>
        </a:p>
      </dgm:t>
    </dgm:pt>
    <dgm:pt modelId="{1431A175-679D-47F5-9584-03CA89E8E4CF}" type="sibTrans" cxnId="{5AC069CD-4A32-44C8-88ED-8A23C487373E}">
      <dgm:prSet/>
      <dgm:spPr/>
      <dgm:t>
        <a:bodyPr/>
        <a:lstStyle/>
        <a:p>
          <a:endParaRPr lang="en-US"/>
        </a:p>
      </dgm:t>
    </dgm:pt>
    <dgm:pt modelId="{75E68CAF-408E-4E9F-A721-D521DFA8282C}" type="pres">
      <dgm:prSet presAssocID="{5AABC7A3-4A42-4D47-A9B7-43571939D3FD}" presName="root" presStyleCnt="0">
        <dgm:presLayoutVars>
          <dgm:dir/>
          <dgm:resizeHandles val="exact"/>
        </dgm:presLayoutVars>
      </dgm:prSet>
      <dgm:spPr/>
    </dgm:pt>
    <dgm:pt modelId="{04475B12-12E1-4849-99B2-65D3E9D71F3A}" type="pres">
      <dgm:prSet presAssocID="{525CA5C4-EABB-46AA-9D8F-34C18BFA0F67}" presName="compNode" presStyleCnt="0"/>
      <dgm:spPr/>
    </dgm:pt>
    <dgm:pt modelId="{A34B6EAD-D9BF-4ACA-85EF-70AC54244CBE}" type="pres">
      <dgm:prSet presAssocID="{525CA5C4-EABB-46AA-9D8F-34C18BFA0F67}" presName="bgRect" presStyleLbl="bgShp" presStyleIdx="0" presStyleCnt="6"/>
      <dgm:spPr/>
    </dgm:pt>
    <dgm:pt modelId="{3B088AA1-79BC-4BDC-B22A-FC3FC03D15B6}" type="pres">
      <dgm:prSet presAssocID="{525CA5C4-EABB-46AA-9D8F-34C18BFA0F6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0603734-B457-42C9-803B-9FFD194B4A94}" type="pres">
      <dgm:prSet presAssocID="{525CA5C4-EABB-46AA-9D8F-34C18BFA0F67}" presName="spaceRect" presStyleCnt="0"/>
      <dgm:spPr/>
    </dgm:pt>
    <dgm:pt modelId="{308FE922-91E1-4980-87A1-08BA1C18DB3E}" type="pres">
      <dgm:prSet presAssocID="{525CA5C4-EABB-46AA-9D8F-34C18BFA0F67}" presName="parTx" presStyleLbl="revTx" presStyleIdx="0" presStyleCnt="6">
        <dgm:presLayoutVars>
          <dgm:chMax val="0"/>
          <dgm:chPref val="0"/>
        </dgm:presLayoutVars>
      </dgm:prSet>
      <dgm:spPr/>
    </dgm:pt>
    <dgm:pt modelId="{FC6AB0A8-5A91-4E14-93D2-338E67196357}" type="pres">
      <dgm:prSet presAssocID="{FB7BF6EA-96FC-4349-B46A-2AF754748A98}" presName="sibTrans" presStyleCnt="0"/>
      <dgm:spPr/>
    </dgm:pt>
    <dgm:pt modelId="{B7360DC4-B8EE-439A-98DF-F1894EE53EF2}" type="pres">
      <dgm:prSet presAssocID="{D3B2CE60-4F59-4ABA-8AF5-E5807CDFAE4D}" presName="compNode" presStyleCnt="0"/>
      <dgm:spPr/>
    </dgm:pt>
    <dgm:pt modelId="{CC622E35-1408-461C-828D-B527C72CD00F}" type="pres">
      <dgm:prSet presAssocID="{D3B2CE60-4F59-4ABA-8AF5-E5807CDFAE4D}" presName="bgRect" presStyleLbl="bgShp" presStyleIdx="1" presStyleCnt="6"/>
      <dgm:spPr/>
    </dgm:pt>
    <dgm:pt modelId="{03267190-34BE-4588-A0D3-91659110AB95}" type="pres">
      <dgm:prSet presAssocID="{D3B2CE60-4F59-4ABA-8AF5-E5807CDFAE4D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8CD9C825-D3C1-431D-BC4E-D76726A11BE4}" type="pres">
      <dgm:prSet presAssocID="{D3B2CE60-4F59-4ABA-8AF5-E5807CDFAE4D}" presName="spaceRect" presStyleCnt="0"/>
      <dgm:spPr/>
    </dgm:pt>
    <dgm:pt modelId="{06740C47-6AB6-406A-994C-5F99AD1C09F1}" type="pres">
      <dgm:prSet presAssocID="{D3B2CE60-4F59-4ABA-8AF5-E5807CDFAE4D}" presName="parTx" presStyleLbl="revTx" presStyleIdx="1" presStyleCnt="6">
        <dgm:presLayoutVars>
          <dgm:chMax val="0"/>
          <dgm:chPref val="0"/>
        </dgm:presLayoutVars>
      </dgm:prSet>
      <dgm:spPr/>
    </dgm:pt>
    <dgm:pt modelId="{2277DA69-B748-4032-A872-69C777159832}" type="pres">
      <dgm:prSet presAssocID="{FECBBE33-B9C5-4C14-9179-01F5364E18EA}" presName="sibTrans" presStyleCnt="0"/>
      <dgm:spPr/>
    </dgm:pt>
    <dgm:pt modelId="{888A83B2-E3AB-4E65-9F9E-D73FFE40FD88}" type="pres">
      <dgm:prSet presAssocID="{8A202298-65D9-4BE7-BE1C-E05649214237}" presName="compNode" presStyleCnt="0"/>
      <dgm:spPr/>
    </dgm:pt>
    <dgm:pt modelId="{C49F2765-45C1-4A39-B635-861FEB736D6B}" type="pres">
      <dgm:prSet presAssocID="{8A202298-65D9-4BE7-BE1C-E05649214237}" presName="bgRect" presStyleLbl="bgShp" presStyleIdx="2" presStyleCnt="6"/>
      <dgm:spPr/>
    </dgm:pt>
    <dgm:pt modelId="{94D99F81-8247-4736-BE52-2E153E17C41A}" type="pres">
      <dgm:prSet presAssocID="{8A202298-65D9-4BE7-BE1C-E05649214237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7F03CA6D-E184-490E-9E49-BF260FC8CACD}" type="pres">
      <dgm:prSet presAssocID="{8A202298-65D9-4BE7-BE1C-E05649214237}" presName="spaceRect" presStyleCnt="0"/>
      <dgm:spPr/>
    </dgm:pt>
    <dgm:pt modelId="{C14C92C0-F3B8-4A17-9DF0-95608C933725}" type="pres">
      <dgm:prSet presAssocID="{8A202298-65D9-4BE7-BE1C-E05649214237}" presName="parTx" presStyleLbl="revTx" presStyleIdx="2" presStyleCnt="6">
        <dgm:presLayoutVars>
          <dgm:chMax val="0"/>
          <dgm:chPref val="0"/>
        </dgm:presLayoutVars>
      </dgm:prSet>
      <dgm:spPr/>
    </dgm:pt>
    <dgm:pt modelId="{BACE3316-6B1F-44B4-99E1-894FE6E91842}" type="pres">
      <dgm:prSet presAssocID="{70F94605-6CE0-47F0-8FA8-5CDD995295BD}" presName="sibTrans" presStyleCnt="0"/>
      <dgm:spPr/>
    </dgm:pt>
    <dgm:pt modelId="{29283FAC-3871-47EB-9E24-97A8209445B2}" type="pres">
      <dgm:prSet presAssocID="{13FB5877-E862-46D9-8647-9B1BFAEFF188}" presName="compNode" presStyleCnt="0"/>
      <dgm:spPr/>
    </dgm:pt>
    <dgm:pt modelId="{00A6227F-D1D8-4FB3-8B4C-46616FBD1AFE}" type="pres">
      <dgm:prSet presAssocID="{13FB5877-E862-46D9-8647-9B1BFAEFF188}" presName="bgRect" presStyleLbl="bgShp" presStyleIdx="3" presStyleCnt="6"/>
      <dgm:spPr/>
    </dgm:pt>
    <dgm:pt modelId="{C4F9256A-8CEA-4E67-8B29-518D603B3564}" type="pres">
      <dgm:prSet presAssocID="{13FB5877-E862-46D9-8647-9B1BFAEFF188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tificial Intelligence outline"/>
        </a:ext>
      </dgm:extLst>
    </dgm:pt>
    <dgm:pt modelId="{257B34BD-019E-4CAD-98B4-C8D7FD322D26}" type="pres">
      <dgm:prSet presAssocID="{13FB5877-E862-46D9-8647-9B1BFAEFF188}" presName="spaceRect" presStyleCnt="0"/>
      <dgm:spPr/>
    </dgm:pt>
    <dgm:pt modelId="{B95F1FB9-C851-4947-BD4B-123C6E95C4BC}" type="pres">
      <dgm:prSet presAssocID="{13FB5877-E862-46D9-8647-9B1BFAEFF188}" presName="parTx" presStyleLbl="revTx" presStyleIdx="3" presStyleCnt="6">
        <dgm:presLayoutVars>
          <dgm:chMax val="0"/>
          <dgm:chPref val="0"/>
        </dgm:presLayoutVars>
      </dgm:prSet>
      <dgm:spPr/>
    </dgm:pt>
    <dgm:pt modelId="{BA152078-5707-4211-B287-303521D15B77}" type="pres">
      <dgm:prSet presAssocID="{B170A298-B0D1-4875-9385-E37438B281AA}" presName="sibTrans" presStyleCnt="0"/>
      <dgm:spPr/>
    </dgm:pt>
    <dgm:pt modelId="{950639EB-9275-44F4-9A62-0FF40CB25C98}" type="pres">
      <dgm:prSet presAssocID="{7F5EAED8-99B7-4588-933C-44C02167B70C}" presName="compNode" presStyleCnt="0"/>
      <dgm:spPr/>
    </dgm:pt>
    <dgm:pt modelId="{ADB7246A-E237-4E9C-A466-D648E83A4EAD}" type="pres">
      <dgm:prSet presAssocID="{7F5EAED8-99B7-4588-933C-44C02167B70C}" presName="bgRect" presStyleLbl="bgShp" presStyleIdx="4" presStyleCnt="6"/>
      <dgm:spPr/>
    </dgm:pt>
    <dgm:pt modelId="{781259F9-F6DF-4229-A928-00AA7F19AB0E}" type="pres">
      <dgm:prSet presAssocID="{7F5EAED8-99B7-4588-933C-44C02167B70C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stomer review with solid fill"/>
        </a:ext>
      </dgm:extLst>
    </dgm:pt>
    <dgm:pt modelId="{095BAB54-054F-4F57-B359-E8FC0422937E}" type="pres">
      <dgm:prSet presAssocID="{7F5EAED8-99B7-4588-933C-44C02167B70C}" presName="spaceRect" presStyleCnt="0"/>
      <dgm:spPr/>
    </dgm:pt>
    <dgm:pt modelId="{0CD4B6A9-E583-40CF-91FF-B6BDF1038DF3}" type="pres">
      <dgm:prSet presAssocID="{7F5EAED8-99B7-4588-933C-44C02167B70C}" presName="parTx" presStyleLbl="revTx" presStyleIdx="4" presStyleCnt="6">
        <dgm:presLayoutVars>
          <dgm:chMax val="0"/>
          <dgm:chPref val="0"/>
        </dgm:presLayoutVars>
      </dgm:prSet>
      <dgm:spPr/>
    </dgm:pt>
    <dgm:pt modelId="{DAD95C91-038C-48E2-B8DF-66DFE961517F}" type="pres">
      <dgm:prSet presAssocID="{1431A175-679D-47F5-9584-03CA89E8E4CF}" presName="sibTrans" presStyleCnt="0"/>
      <dgm:spPr/>
    </dgm:pt>
    <dgm:pt modelId="{2286A0F2-CC21-4ABC-B728-E68A30951FF5}" type="pres">
      <dgm:prSet presAssocID="{387A8988-B539-4D59-BE30-22E0C6E48879}" presName="compNode" presStyleCnt="0"/>
      <dgm:spPr/>
    </dgm:pt>
    <dgm:pt modelId="{57B38192-5CED-4480-B77F-D0F2AC520D74}" type="pres">
      <dgm:prSet presAssocID="{387A8988-B539-4D59-BE30-22E0C6E48879}" presName="bgRect" presStyleLbl="bgShp" presStyleIdx="5" presStyleCnt="6"/>
      <dgm:spPr/>
    </dgm:pt>
    <dgm:pt modelId="{DE29725F-DA5D-4588-AB2C-E832C0B22845}" type="pres">
      <dgm:prSet presAssocID="{387A8988-B539-4D59-BE30-22E0C6E48879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8905D943-6464-4F96-A9C5-1CF834AAF482}" type="pres">
      <dgm:prSet presAssocID="{387A8988-B539-4D59-BE30-22E0C6E48879}" presName="spaceRect" presStyleCnt="0"/>
      <dgm:spPr/>
    </dgm:pt>
    <dgm:pt modelId="{E331849F-4831-45CA-9FF0-01931A65325B}" type="pres">
      <dgm:prSet presAssocID="{387A8988-B539-4D59-BE30-22E0C6E48879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05047317-6792-4F44-A1D3-8B9C4BDD8EF3}" srcId="{5AABC7A3-4A42-4D47-A9B7-43571939D3FD}" destId="{525CA5C4-EABB-46AA-9D8F-34C18BFA0F67}" srcOrd="0" destOrd="0" parTransId="{854A341F-AA6B-46C9-96C7-719118C791F8}" sibTransId="{FB7BF6EA-96FC-4349-B46A-2AF754748A98}"/>
    <dgm:cxn modelId="{2A1B991F-3C1D-404A-93CC-243CB75D29C9}" type="presOf" srcId="{5AABC7A3-4A42-4D47-A9B7-43571939D3FD}" destId="{75E68CAF-408E-4E9F-A721-D521DFA8282C}" srcOrd="0" destOrd="0" presId="urn:microsoft.com/office/officeart/2018/2/layout/IconVerticalSolidList"/>
    <dgm:cxn modelId="{6DF8CB41-4863-4A5C-B867-4677064F2C47}" type="presOf" srcId="{8A202298-65D9-4BE7-BE1C-E05649214237}" destId="{C14C92C0-F3B8-4A17-9DF0-95608C933725}" srcOrd="0" destOrd="0" presId="urn:microsoft.com/office/officeart/2018/2/layout/IconVerticalSolidList"/>
    <dgm:cxn modelId="{53BCC144-4A34-40AE-BAC7-84DDDF7EECEB}" type="presOf" srcId="{D3B2CE60-4F59-4ABA-8AF5-E5807CDFAE4D}" destId="{06740C47-6AB6-406A-994C-5F99AD1C09F1}" srcOrd="0" destOrd="0" presId="urn:microsoft.com/office/officeart/2018/2/layout/IconVerticalSolidList"/>
    <dgm:cxn modelId="{F57F6052-C6C1-4445-9E53-FFEB207B7032}" type="presOf" srcId="{13FB5877-E862-46D9-8647-9B1BFAEFF188}" destId="{B95F1FB9-C851-4947-BD4B-123C6E95C4BC}" srcOrd="0" destOrd="0" presId="urn:microsoft.com/office/officeart/2018/2/layout/IconVerticalSolidList"/>
    <dgm:cxn modelId="{4B2B2F83-29D4-4181-B8A2-7B835AD627A7}" srcId="{5AABC7A3-4A42-4D47-A9B7-43571939D3FD}" destId="{13FB5877-E862-46D9-8647-9B1BFAEFF188}" srcOrd="3" destOrd="0" parTransId="{D0C272A7-EC74-41DB-A0AD-8F86A4A6B990}" sibTransId="{B170A298-B0D1-4875-9385-E37438B281AA}"/>
    <dgm:cxn modelId="{47034795-304A-4D32-8F85-C5CE7D648278}" srcId="{5AABC7A3-4A42-4D47-A9B7-43571939D3FD}" destId="{D3B2CE60-4F59-4ABA-8AF5-E5807CDFAE4D}" srcOrd="1" destOrd="0" parTransId="{95FCAC71-F171-4198-AD9F-A6AC943CE6B6}" sibTransId="{FECBBE33-B9C5-4C14-9179-01F5364E18EA}"/>
    <dgm:cxn modelId="{53B1AC96-8521-47BF-A53A-E1C7FAC06C70}" type="presOf" srcId="{387A8988-B539-4D59-BE30-22E0C6E48879}" destId="{E331849F-4831-45CA-9FF0-01931A65325B}" srcOrd="0" destOrd="0" presId="urn:microsoft.com/office/officeart/2018/2/layout/IconVerticalSolidList"/>
    <dgm:cxn modelId="{8C45B6A9-1B41-4073-A0CC-AF9F09A22CFF}" srcId="{5AABC7A3-4A42-4D47-A9B7-43571939D3FD}" destId="{387A8988-B539-4D59-BE30-22E0C6E48879}" srcOrd="5" destOrd="0" parTransId="{397D55DD-E04B-4FE5-831A-81DBB747B912}" sibTransId="{63BEC7BE-FFD5-4E9B-B1E7-44FD9D09CB89}"/>
    <dgm:cxn modelId="{A6549EAB-4399-426D-A31B-FA6FD4489C00}" type="presOf" srcId="{7F5EAED8-99B7-4588-933C-44C02167B70C}" destId="{0CD4B6A9-E583-40CF-91FF-B6BDF1038DF3}" srcOrd="0" destOrd="0" presId="urn:microsoft.com/office/officeart/2018/2/layout/IconVerticalSolidList"/>
    <dgm:cxn modelId="{5612E6BC-9A2C-4171-863C-2248A1545978}" type="presOf" srcId="{525CA5C4-EABB-46AA-9D8F-34C18BFA0F67}" destId="{308FE922-91E1-4980-87A1-08BA1C18DB3E}" srcOrd="0" destOrd="0" presId="urn:microsoft.com/office/officeart/2018/2/layout/IconVerticalSolidList"/>
    <dgm:cxn modelId="{B4B0CECA-1119-4A3E-8507-694164B7C9FF}" srcId="{5AABC7A3-4A42-4D47-A9B7-43571939D3FD}" destId="{8A202298-65D9-4BE7-BE1C-E05649214237}" srcOrd="2" destOrd="0" parTransId="{4580D110-E6B7-497B-A1D7-C26280D2AC52}" sibTransId="{70F94605-6CE0-47F0-8FA8-5CDD995295BD}"/>
    <dgm:cxn modelId="{5AC069CD-4A32-44C8-88ED-8A23C487373E}" srcId="{5AABC7A3-4A42-4D47-A9B7-43571939D3FD}" destId="{7F5EAED8-99B7-4588-933C-44C02167B70C}" srcOrd="4" destOrd="0" parTransId="{A19313FE-9F8A-458D-9BBA-31B3AC9E0095}" sibTransId="{1431A175-679D-47F5-9584-03CA89E8E4CF}"/>
    <dgm:cxn modelId="{96DB200E-E41C-4109-BC3B-EC3407A68A04}" type="presParOf" srcId="{75E68CAF-408E-4E9F-A721-D521DFA8282C}" destId="{04475B12-12E1-4849-99B2-65D3E9D71F3A}" srcOrd="0" destOrd="0" presId="urn:microsoft.com/office/officeart/2018/2/layout/IconVerticalSolidList"/>
    <dgm:cxn modelId="{710679D7-F4DC-4942-A1B8-1D179D378651}" type="presParOf" srcId="{04475B12-12E1-4849-99B2-65D3E9D71F3A}" destId="{A34B6EAD-D9BF-4ACA-85EF-70AC54244CBE}" srcOrd="0" destOrd="0" presId="urn:microsoft.com/office/officeart/2018/2/layout/IconVerticalSolidList"/>
    <dgm:cxn modelId="{581F5BD9-024B-4D5D-949B-1529DBF17A83}" type="presParOf" srcId="{04475B12-12E1-4849-99B2-65D3E9D71F3A}" destId="{3B088AA1-79BC-4BDC-B22A-FC3FC03D15B6}" srcOrd="1" destOrd="0" presId="urn:microsoft.com/office/officeart/2018/2/layout/IconVerticalSolidList"/>
    <dgm:cxn modelId="{F8BF8BFE-E8CD-406E-B487-31D1A2108FE9}" type="presParOf" srcId="{04475B12-12E1-4849-99B2-65D3E9D71F3A}" destId="{A0603734-B457-42C9-803B-9FFD194B4A94}" srcOrd="2" destOrd="0" presId="urn:microsoft.com/office/officeart/2018/2/layout/IconVerticalSolidList"/>
    <dgm:cxn modelId="{5BCB4166-F521-46B0-9AD6-3413D87E2CA8}" type="presParOf" srcId="{04475B12-12E1-4849-99B2-65D3E9D71F3A}" destId="{308FE922-91E1-4980-87A1-08BA1C18DB3E}" srcOrd="3" destOrd="0" presId="urn:microsoft.com/office/officeart/2018/2/layout/IconVerticalSolidList"/>
    <dgm:cxn modelId="{E2FDB0E6-1ED4-474D-823C-D518711B6C7B}" type="presParOf" srcId="{75E68CAF-408E-4E9F-A721-D521DFA8282C}" destId="{FC6AB0A8-5A91-4E14-93D2-338E67196357}" srcOrd="1" destOrd="0" presId="urn:microsoft.com/office/officeart/2018/2/layout/IconVerticalSolidList"/>
    <dgm:cxn modelId="{0A30D3A9-2124-43FE-B929-FB5A96D0CCD1}" type="presParOf" srcId="{75E68CAF-408E-4E9F-A721-D521DFA8282C}" destId="{B7360DC4-B8EE-439A-98DF-F1894EE53EF2}" srcOrd="2" destOrd="0" presId="urn:microsoft.com/office/officeart/2018/2/layout/IconVerticalSolidList"/>
    <dgm:cxn modelId="{EF2D4399-7BC5-40FD-A7CA-432D6CA7F8DD}" type="presParOf" srcId="{B7360DC4-B8EE-439A-98DF-F1894EE53EF2}" destId="{CC622E35-1408-461C-828D-B527C72CD00F}" srcOrd="0" destOrd="0" presId="urn:microsoft.com/office/officeart/2018/2/layout/IconVerticalSolidList"/>
    <dgm:cxn modelId="{DB41F1C7-6A39-4E0E-9DFA-01C6016BC76B}" type="presParOf" srcId="{B7360DC4-B8EE-439A-98DF-F1894EE53EF2}" destId="{03267190-34BE-4588-A0D3-91659110AB95}" srcOrd="1" destOrd="0" presId="urn:microsoft.com/office/officeart/2018/2/layout/IconVerticalSolidList"/>
    <dgm:cxn modelId="{CA14281C-27C6-489F-9975-ED1EDF3FCCC5}" type="presParOf" srcId="{B7360DC4-B8EE-439A-98DF-F1894EE53EF2}" destId="{8CD9C825-D3C1-431D-BC4E-D76726A11BE4}" srcOrd="2" destOrd="0" presId="urn:microsoft.com/office/officeart/2018/2/layout/IconVerticalSolidList"/>
    <dgm:cxn modelId="{78EE1C65-0920-4FA8-ADA3-5D12217382A6}" type="presParOf" srcId="{B7360DC4-B8EE-439A-98DF-F1894EE53EF2}" destId="{06740C47-6AB6-406A-994C-5F99AD1C09F1}" srcOrd="3" destOrd="0" presId="urn:microsoft.com/office/officeart/2018/2/layout/IconVerticalSolidList"/>
    <dgm:cxn modelId="{73A2F1BF-F216-491F-8B57-915D0FAE23B2}" type="presParOf" srcId="{75E68CAF-408E-4E9F-A721-D521DFA8282C}" destId="{2277DA69-B748-4032-A872-69C777159832}" srcOrd="3" destOrd="0" presId="urn:microsoft.com/office/officeart/2018/2/layout/IconVerticalSolidList"/>
    <dgm:cxn modelId="{5E89BABC-2ED3-45B1-B741-940C7290D206}" type="presParOf" srcId="{75E68CAF-408E-4E9F-A721-D521DFA8282C}" destId="{888A83B2-E3AB-4E65-9F9E-D73FFE40FD88}" srcOrd="4" destOrd="0" presId="urn:microsoft.com/office/officeart/2018/2/layout/IconVerticalSolidList"/>
    <dgm:cxn modelId="{076D708C-85A8-4F0D-AF50-ACCAF2D1363F}" type="presParOf" srcId="{888A83B2-E3AB-4E65-9F9E-D73FFE40FD88}" destId="{C49F2765-45C1-4A39-B635-861FEB736D6B}" srcOrd="0" destOrd="0" presId="urn:microsoft.com/office/officeart/2018/2/layout/IconVerticalSolidList"/>
    <dgm:cxn modelId="{E58DD777-8D6A-4941-82FF-84A38C7CD5E4}" type="presParOf" srcId="{888A83B2-E3AB-4E65-9F9E-D73FFE40FD88}" destId="{94D99F81-8247-4736-BE52-2E153E17C41A}" srcOrd="1" destOrd="0" presId="urn:microsoft.com/office/officeart/2018/2/layout/IconVerticalSolidList"/>
    <dgm:cxn modelId="{7CBF7876-08D0-477C-8592-A321D1BDDFC3}" type="presParOf" srcId="{888A83B2-E3AB-4E65-9F9E-D73FFE40FD88}" destId="{7F03CA6D-E184-490E-9E49-BF260FC8CACD}" srcOrd="2" destOrd="0" presId="urn:microsoft.com/office/officeart/2018/2/layout/IconVerticalSolidList"/>
    <dgm:cxn modelId="{1A66CE2E-4E6C-436C-BA6A-FEB0DD835144}" type="presParOf" srcId="{888A83B2-E3AB-4E65-9F9E-D73FFE40FD88}" destId="{C14C92C0-F3B8-4A17-9DF0-95608C933725}" srcOrd="3" destOrd="0" presId="urn:microsoft.com/office/officeart/2018/2/layout/IconVerticalSolidList"/>
    <dgm:cxn modelId="{6F850437-6463-4456-89FD-7D6E4824B5EE}" type="presParOf" srcId="{75E68CAF-408E-4E9F-A721-D521DFA8282C}" destId="{BACE3316-6B1F-44B4-99E1-894FE6E91842}" srcOrd="5" destOrd="0" presId="urn:microsoft.com/office/officeart/2018/2/layout/IconVerticalSolidList"/>
    <dgm:cxn modelId="{E2EBA3D1-0FDF-4FB9-831C-301D50343C32}" type="presParOf" srcId="{75E68CAF-408E-4E9F-A721-D521DFA8282C}" destId="{29283FAC-3871-47EB-9E24-97A8209445B2}" srcOrd="6" destOrd="0" presId="urn:microsoft.com/office/officeart/2018/2/layout/IconVerticalSolidList"/>
    <dgm:cxn modelId="{58ACB332-C8DF-4761-846A-FE9367BC8126}" type="presParOf" srcId="{29283FAC-3871-47EB-9E24-97A8209445B2}" destId="{00A6227F-D1D8-4FB3-8B4C-46616FBD1AFE}" srcOrd="0" destOrd="0" presId="urn:microsoft.com/office/officeart/2018/2/layout/IconVerticalSolidList"/>
    <dgm:cxn modelId="{CE11C4F8-99A7-43BB-80F4-BC1A0D37F1AB}" type="presParOf" srcId="{29283FAC-3871-47EB-9E24-97A8209445B2}" destId="{C4F9256A-8CEA-4E67-8B29-518D603B3564}" srcOrd="1" destOrd="0" presId="urn:microsoft.com/office/officeart/2018/2/layout/IconVerticalSolidList"/>
    <dgm:cxn modelId="{A9C570F7-CC31-48EC-842E-452A569258FA}" type="presParOf" srcId="{29283FAC-3871-47EB-9E24-97A8209445B2}" destId="{257B34BD-019E-4CAD-98B4-C8D7FD322D26}" srcOrd="2" destOrd="0" presId="urn:microsoft.com/office/officeart/2018/2/layout/IconVerticalSolidList"/>
    <dgm:cxn modelId="{F43EDB5E-7B00-43AF-8224-A339F6E84C03}" type="presParOf" srcId="{29283FAC-3871-47EB-9E24-97A8209445B2}" destId="{B95F1FB9-C851-4947-BD4B-123C6E95C4BC}" srcOrd="3" destOrd="0" presId="urn:microsoft.com/office/officeart/2018/2/layout/IconVerticalSolidList"/>
    <dgm:cxn modelId="{A49D7A3F-5733-47E4-974A-4F111CA5DFC2}" type="presParOf" srcId="{75E68CAF-408E-4E9F-A721-D521DFA8282C}" destId="{BA152078-5707-4211-B287-303521D15B77}" srcOrd="7" destOrd="0" presId="urn:microsoft.com/office/officeart/2018/2/layout/IconVerticalSolidList"/>
    <dgm:cxn modelId="{6CA04486-EEA9-445C-B2BF-FDF53A34DBDE}" type="presParOf" srcId="{75E68CAF-408E-4E9F-A721-D521DFA8282C}" destId="{950639EB-9275-44F4-9A62-0FF40CB25C98}" srcOrd="8" destOrd="0" presId="urn:microsoft.com/office/officeart/2018/2/layout/IconVerticalSolidList"/>
    <dgm:cxn modelId="{B904BBC8-F9BF-4DA8-AA20-56087AA37657}" type="presParOf" srcId="{950639EB-9275-44F4-9A62-0FF40CB25C98}" destId="{ADB7246A-E237-4E9C-A466-D648E83A4EAD}" srcOrd="0" destOrd="0" presId="urn:microsoft.com/office/officeart/2018/2/layout/IconVerticalSolidList"/>
    <dgm:cxn modelId="{D5964E0F-FDB4-4D0F-A1AB-A599FCB9628F}" type="presParOf" srcId="{950639EB-9275-44F4-9A62-0FF40CB25C98}" destId="{781259F9-F6DF-4229-A928-00AA7F19AB0E}" srcOrd="1" destOrd="0" presId="urn:microsoft.com/office/officeart/2018/2/layout/IconVerticalSolidList"/>
    <dgm:cxn modelId="{E2F6B4CD-2DB0-4B97-A9D7-85A4E8C325BA}" type="presParOf" srcId="{950639EB-9275-44F4-9A62-0FF40CB25C98}" destId="{095BAB54-054F-4F57-B359-E8FC0422937E}" srcOrd="2" destOrd="0" presId="urn:microsoft.com/office/officeart/2018/2/layout/IconVerticalSolidList"/>
    <dgm:cxn modelId="{4372D67F-4430-42F5-99DC-1A0E22912C49}" type="presParOf" srcId="{950639EB-9275-44F4-9A62-0FF40CB25C98}" destId="{0CD4B6A9-E583-40CF-91FF-B6BDF1038DF3}" srcOrd="3" destOrd="0" presId="urn:microsoft.com/office/officeart/2018/2/layout/IconVerticalSolidList"/>
    <dgm:cxn modelId="{07A105AA-3AEA-4C41-9DF7-E45A3F373C95}" type="presParOf" srcId="{75E68CAF-408E-4E9F-A721-D521DFA8282C}" destId="{DAD95C91-038C-48E2-B8DF-66DFE961517F}" srcOrd="9" destOrd="0" presId="urn:microsoft.com/office/officeart/2018/2/layout/IconVerticalSolidList"/>
    <dgm:cxn modelId="{4F53BE3F-6A0F-4DBF-B6B9-28703FC7A4B3}" type="presParOf" srcId="{75E68CAF-408E-4E9F-A721-D521DFA8282C}" destId="{2286A0F2-CC21-4ABC-B728-E68A30951FF5}" srcOrd="10" destOrd="0" presId="urn:microsoft.com/office/officeart/2018/2/layout/IconVerticalSolidList"/>
    <dgm:cxn modelId="{BC8411FC-5089-44F6-B861-265935649DCF}" type="presParOf" srcId="{2286A0F2-CC21-4ABC-B728-E68A30951FF5}" destId="{57B38192-5CED-4480-B77F-D0F2AC520D74}" srcOrd="0" destOrd="0" presId="urn:microsoft.com/office/officeart/2018/2/layout/IconVerticalSolidList"/>
    <dgm:cxn modelId="{5C06E9F5-BB19-40DE-A4BD-9033CA66ADAD}" type="presParOf" srcId="{2286A0F2-CC21-4ABC-B728-E68A30951FF5}" destId="{DE29725F-DA5D-4588-AB2C-E832C0B22845}" srcOrd="1" destOrd="0" presId="urn:microsoft.com/office/officeart/2018/2/layout/IconVerticalSolidList"/>
    <dgm:cxn modelId="{BE00C470-3A30-4C19-9C41-0465FB1746D8}" type="presParOf" srcId="{2286A0F2-CC21-4ABC-B728-E68A30951FF5}" destId="{8905D943-6464-4F96-A9C5-1CF834AAF482}" srcOrd="2" destOrd="0" presId="urn:microsoft.com/office/officeart/2018/2/layout/IconVerticalSolidList"/>
    <dgm:cxn modelId="{CA411CED-C349-49AE-AC62-F0881715D1BC}" type="presParOf" srcId="{2286A0F2-CC21-4ABC-B728-E68A30951FF5}" destId="{E331849F-4831-45CA-9FF0-01931A65325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C1850-B223-4AAC-B502-7246184115A0}">
      <dsp:nvSpPr>
        <dsp:cNvPr id="0" name=""/>
        <dsp:cNvSpPr/>
      </dsp:nvSpPr>
      <dsp:spPr>
        <a:xfrm>
          <a:off x="33004" y="237513"/>
          <a:ext cx="1085749" cy="1085749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735EE-851D-45F7-8786-62CB29659599}">
      <dsp:nvSpPr>
        <dsp:cNvPr id="0" name=""/>
        <dsp:cNvSpPr/>
      </dsp:nvSpPr>
      <dsp:spPr>
        <a:xfrm>
          <a:off x="261011" y="465521"/>
          <a:ext cx="629734" cy="6297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F7AEE-0C8B-4A79-84A1-E8EBC6C1C535}">
      <dsp:nvSpPr>
        <dsp:cNvPr id="0" name=""/>
        <dsp:cNvSpPr/>
      </dsp:nvSpPr>
      <dsp:spPr>
        <a:xfrm>
          <a:off x="1351414" y="237513"/>
          <a:ext cx="2559266" cy="1085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Dedicated to student success</a:t>
          </a:r>
          <a:endParaRPr lang="en-US" sz="2400" kern="1200"/>
        </a:p>
      </dsp:txBody>
      <dsp:txXfrm>
        <a:off x="1351414" y="237513"/>
        <a:ext cx="2559266" cy="1085749"/>
      </dsp:txXfrm>
    </dsp:sp>
    <dsp:sp modelId="{B8D7C6DA-CDCB-4239-80E1-85B6126755F2}">
      <dsp:nvSpPr>
        <dsp:cNvPr id="0" name=""/>
        <dsp:cNvSpPr/>
      </dsp:nvSpPr>
      <dsp:spPr>
        <a:xfrm>
          <a:off x="4356614" y="237513"/>
          <a:ext cx="1085749" cy="1085749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DF50CE-D067-478F-BE2A-46A259F151E8}">
      <dsp:nvSpPr>
        <dsp:cNvPr id="0" name=""/>
        <dsp:cNvSpPr/>
      </dsp:nvSpPr>
      <dsp:spPr>
        <a:xfrm>
          <a:off x="4584621" y="465521"/>
          <a:ext cx="629734" cy="6297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5864E-C8E2-4CAC-A9B2-0B602ACD577A}">
      <dsp:nvSpPr>
        <dsp:cNvPr id="0" name=""/>
        <dsp:cNvSpPr/>
      </dsp:nvSpPr>
      <dsp:spPr>
        <a:xfrm>
          <a:off x="5675024" y="237513"/>
          <a:ext cx="2559266" cy="1085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Engaged teacher-scholars</a:t>
          </a:r>
          <a:endParaRPr lang="en-US" sz="2400" kern="1200"/>
        </a:p>
      </dsp:txBody>
      <dsp:txXfrm>
        <a:off x="5675024" y="237513"/>
        <a:ext cx="2559266" cy="1085749"/>
      </dsp:txXfrm>
    </dsp:sp>
    <dsp:sp modelId="{D8471079-778A-46A6-9060-1CC725A0EA10}">
      <dsp:nvSpPr>
        <dsp:cNvPr id="0" name=""/>
        <dsp:cNvSpPr/>
      </dsp:nvSpPr>
      <dsp:spPr>
        <a:xfrm>
          <a:off x="33004" y="1865322"/>
          <a:ext cx="1085749" cy="1085749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09FF19-D242-4CE0-BC80-8D43CCB58B07}">
      <dsp:nvSpPr>
        <dsp:cNvPr id="0" name=""/>
        <dsp:cNvSpPr/>
      </dsp:nvSpPr>
      <dsp:spPr>
        <a:xfrm>
          <a:off x="261011" y="2093330"/>
          <a:ext cx="629734" cy="6297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7013A-65D1-4F02-A205-20638AF1F2FC}">
      <dsp:nvSpPr>
        <dsp:cNvPr id="0" name=""/>
        <dsp:cNvSpPr/>
      </dsp:nvSpPr>
      <dsp:spPr>
        <a:xfrm>
          <a:off x="1351414" y="1865322"/>
          <a:ext cx="2559266" cy="1085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Caring, supportive</a:t>
          </a:r>
          <a:endParaRPr lang="en-US" sz="2400" kern="1200"/>
        </a:p>
      </dsp:txBody>
      <dsp:txXfrm>
        <a:off x="1351414" y="1865322"/>
        <a:ext cx="2559266" cy="1085749"/>
      </dsp:txXfrm>
    </dsp:sp>
    <dsp:sp modelId="{A9AC9102-2BF9-485B-BB12-FE6AEADEDBF5}">
      <dsp:nvSpPr>
        <dsp:cNvPr id="0" name=""/>
        <dsp:cNvSpPr/>
      </dsp:nvSpPr>
      <dsp:spPr>
        <a:xfrm>
          <a:off x="4356614" y="1865322"/>
          <a:ext cx="1085749" cy="1085749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81F19-CFC7-43CF-8B27-8A9A0A0F9170}">
      <dsp:nvSpPr>
        <dsp:cNvPr id="0" name=""/>
        <dsp:cNvSpPr/>
      </dsp:nvSpPr>
      <dsp:spPr>
        <a:xfrm>
          <a:off x="4584621" y="2093330"/>
          <a:ext cx="629734" cy="62973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493475-BA91-4EEF-81F4-EF12DCB139E1}">
      <dsp:nvSpPr>
        <dsp:cNvPr id="0" name=""/>
        <dsp:cNvSpPr/>
      </dsp:nvSpPr>
      <dsp:spPr>
        <a:xfrm>
          <a:off x="5675024" y="1865322"/>
          <a:ext cx="2559266" cy="1085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Engaged in the community</a:t>
          </a:r>
          <a:endParaRPr lang="en-US" sz="2400" kern="1200"/>
        </a:p>
      </dsp:txBody>
      <dsp:txXfrm>
        <a:off x="5675024" y="1865322"/>
        <a:ext cx="2559266" cy="1085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93ACB-9FFF-4588-9518-72597B853B2A}">
      <dsp:nvSpPr>
        <dsp:cNvPr id="0" name=""/>
        <dsp:cNvSpPr/>
      </dsp:nvSpPr>
      <dsp:spPr>
        <a:xfrm>
          <a:off x="9580873" y="1079545"/>
          <a:ext cx="91440" cy="245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63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B64C6-FED4-4C2C-8FEA-129D47F5B623}">
      <dsp:nvSpPr>
        <dsp:cNvPr id="0" name=""/>
        <dsp:cNvSpPr/>
      </dsp:nvSpPr>
      <dsp:spPr>
        <a:xfrm>
          <a:off x="10785867" y="2998483"/>
          <a:ext cx="91440" cy="2499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672"/>
              </a:lnTo>
              <a:lnTo>
                <a:pt x="51716" y="171672"/>
              </a:lnTo>
              <a:lnTo>
                <a:pt x="51716" y="24991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D2B9E-472D-4748-8A6C-AD5B98D7CBE6}">
      <dsp:nvSpPr>
        <dsp:cNvPr id="0" name=""/>
        <dsp:cNvSpPr/>
      </dsp:nvSpPr>
      <dsp:spPr>
        <a:xfrm>
          <a:off x="8412308" y="2103908"/>
          <a:ext cx="2419278" cy="245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2"/>
              </a:lnTo>
              <a:lnTo>
                <a:pt x="2419278" y="167392"/>
              </a:lnTo>
              <a:lnTo>
                <a:pt x="2419278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DD7A9-67C7-4E28-AB51-8A2B49F8EC2D}">
      <dsp:nvSpPr>
        <dsp:cNvPr id="0" name=""/>
        <dsp:cNvSpPr/>
      </dsp:nvSpPr>
      <dsp:spPr>
        <a:xfrm>
          <a:off x="9576228" y="4562380"/>
          <a:ext cx="91440" cy="245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F483C-981B-4B1E-8D6E-BBB7C071805B}">
      <dsp:nvSpPr>
        <dsp:cNvPr id="0" name=""/>
        <dsp:cNvSpPr/>
      </dsp:nvSpPr>
      <dsp:spPr>
        <a:xfrm>
          <a:off x="9576228" y="3780431"/>
          <a:ext cx="91440" cy="245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6757D-B6FC-4AFD-8113-C04C3E9D5571}">
      <dsp:nvSpPr>
        <dsp:cNvPr id="0" name=""/>
        <dsp:cNvSpPr/>
      </dsp:nvSpPr>
      <dsp:spPr>
        <a:xfrm>
          <a:off x="9576228" y="2998483"/>
          <a:ext cx="91440" cy="245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E408F-9895-4E99-9BEF-C773DF217EDE}">
      <dsp:nvSpPr>
        <dsp:cNvPr id="0" name=""/>
        <dsp:cNvSpPr/>
      </dsp:nvSpPr>
      <dsp:spPr>
        <a:xfrm>
          <a:off x="8412308" y="2103908"/>
          <a:ext cx="1209639" cy="245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2"/>
              </a:lnTo>
              <a:lnTo>
                <a:pt x="1209639" y="167392"/>
              </a:lnTo>
              <a:lnTo>
                <a:pt x="1209639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A553F-99F4-4141-B85B-A5132E7030A3}">
      <dsp:nvSpPr>
        <dsp:cNvPr id="0" name=""/>
        <dsp:cNvSpPr/>
      </dsp:nvSpPr>
      <dsp:spPr>
        <a:xfrm>
          <a:off x="8366588" y="2103908"/>
          <a:ext cx="91440" cy="245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BD881-13E3-4905-BABA-3A9999A6AE99}">
      <dsp:nvSpPr>
        <dsp:cNvPr id="0" name=""/>
        <dsp:cNvSpPr/>
      </dsp:nvSpPr>
      <dsp:spPr>
        <a:xfrm>
          <a:off x="7202669" y="2103908"/>
          <a:ext cx="1209639" cy="245634"/>
        </a:xfrm>
        <a:custGeom>
          <a:avLst/>
          <a:gdLst/>
          <a:ahLst/>
          <a:cxnLst/>
          <a:rect l="0" t="0" r="0" b="0"/>
          <a:pathLst>
            <a:path>
              <a:moveTo>
                <a:pt x="1209639" y="0"/>
              </a:moveTo>
              <a:lnTo>
                <a:pt x="1209639" y="167392"/>
              </a:lnTo>
              <a:lnTo>
                <a:pt x="0" y="167392"/>
              </a:lnTo>
              <a:lnTo>
                <a:pt x="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029F19-066B-4980-B481-BAD71543CDF6}">
      <dsp:nvSpPr>
        <dsp:cNvPr id="0" name=""/>
        <dsp:cNvSpPr/>
      </dsp:nvSpPr>
      <dsp:spPr>
        <a:xfrm>
          <a:off x="5993029" y="2103908"/>
          <a:ext cx="2419278" cy="245634"/>
        </a:xfrm>
        <a:custGeom>
          <a:avLst/>
          <a:gdLst/>
          <a:ahLst/>
          <a:cxnLst/>
          <a:rect l="0" t="0" r="0" b="0"/>
          <a:pathLst>
            <a:path>
              <a:moveTo>
                <a:pt x="2419278" y="0"/>
              </a:moveTo>
              <a:lnTo>
                <a:pt x="2419278" y="167392"/>
              </a:lnTo>
              <a:lnTo>
                <a:pt x="0" y="167392"/>
              </a:lnTo>
              <a:lnTo>
                <a:pt x="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BF6D1-8133-4718-8CC7-D0D3EE718F05}">
      <dsp:nvSpPr>
        <dsp:cNvPr id="0" name=""/>
        <dsp:cNvSpPr/>
      </dsp:nvSpPr>
      <dsp:spPr>
        <a:xfrm>
          <a:off x="4960754" y="1144439"/>
          <a:ext cx="3451554" cy="245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2"/>
              </a:lnTo>
              <a:lnTo>
                <a:pt x="3451554" y="167392"/>
              </a:lnTo>
              <a:lnTo>
                <a:pt x="3451554" y="24563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EB35A-BF8E-401F-87F1-372C2EDF38C8}">
      <dsp:nvSpPr>
        <dsp:cNvPr id="0" name=""/>
        <dsp:cNvSpPr/>
      </dsp:nvSpPr>
      <dsp:spPr>
        <a:xfrm>
          <a:off x="4960754" y="1144439"/>
          <a:ext cx="2190817" cy="245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2"/>
              </a:lnTo>
              <a:lnTo>
                <a:pt x="2190817" y="167392"/>
              </a:lnTo>
              <a:lnTo>
                <a:pt x="2190817" y="24563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FED14-69D4-4CD7-B779-37C8A43205CF}">
      <dsp:nvSpPr>
        <dsp:cNvPr id="0" name=""/>
        <dsp:cNvSpPr/>
      </dsp:nvSpPr>
      <dsp:spPr>
        <a:xfrm>
          <a:off x="4960754" y="1144439"/>
          <a:ext cx="981178" cy="245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2"/>
              </a:lnTo>
              <a:lnTo>
                <a:pt x="981178" y="167392"/>
              </a:lnTo>
              <a:lnTo>
                <a:pt x="981178" y="24563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6010C-4427-4F85-AC37-413997313C46}">
      <dsp:nvSpPr>
        <dsp:cNvPr id="0" name=""/>
        <dsp:cNvSpPr/>
      </dsp:nvSpPr>
      <dsp:spPr>
        <a:xfrm>
          <a:off x="4732292" y="1144439"/>
          <a:ext cx="228461" cy="245634"/>
        </a:xfrm>
        <a:custGeom>
          <a:avLst/>
          <a:gdLst/>
          <a:ahLst/>
          <a:cxnLst/>
          <a:rect l="0" t="0" r="0" b="0"/>
          <a:pathLst>
            <a:path>
              <a:moveTo>
                <a:pt x="228461" y="0"/>
              </a:moveTo>
              <a:lnTo>
                <a:pt x="228461" y="167392"/>
              </a:lnTo>
              <a:lnTo>
                <a:pt x="0" y="167392"/>
              </a:lnTo>
              <a:lnTo>
                <a:pt x="0" y="24563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7334A-E68D-4A5D-AA72-74BFB3FDAAE9}">
      <dsp:nvSpPr>
        <dsp:cNvPr id="0" name=""/>
        <dsp:cNvSpPr/>
      </dsp:nvSpPr>
      <dsp:spPr>
        <a:xfrm>
          <a:off x="3476933" y="4384860"/>
          <a:ext cx="91440" cy="245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5546B-7D80-48B9-BD64-F4332F7A4903}">
      <dsp:nvSpPr>
        <dsp:cNvPr id="0" name=""/>
        <dsp:cNvSpPr/>
      </dsp:nvSpPr>
      <dsp:spPr>
        <a:xfrm>
          <a:off x="3476933" y="3602911"/>
          <a:ext cx="91440" cy="245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7CC39F-DFB8-4DD4-9A79-966CBE4A308F}">
      <dsp:nvSpPr>
        <dsp:cNvPr id="0" name=""/>
        <dsp:cNvSpPr/>
      </dsp:nvSpPr>
      <dsp:spPr>
        <a:xfrm>
          <a:off x="3476933" y="2820963"/>
          <a:ext cx="91440" cy="245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CAB05-B526-4D5C-AA71-51F78B86FC6A}">
      <dsp:nvSpPr>
        <dsp:cNvPr id="0" name=""/>
        <dsp:cNvSpPr/>
      </dsp:nvSpPr>
      <dsp:spPr>
        <a:xfrm>
          <a:off x="3476933" y="2039014"/>
          <a:ext cx="91440" cy="245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191B8-BE2C-4C6C-8D25-A8D2E1E3BEC3}">
      <dsp:nvSpPr>
        <dsp:cNvPr id="0" name=""/>
        <dsp:cNvSpPr/>
      </dsp:nvSpPr>
      <dsp:spPr>
        <a:xfrm>
          <a:off x="3522653" y="1144439"/>
          <a:ext cx="1438100" cy="245634"/>
        </a:xfrm>
        <a:custGeom>
          <a:avLst/>
          <a:gdLst/>
          <a:ahLst/>
          <a:cxnLst/>
          <a:rect l="0" t="0" r="0" b="0"/>
          <a:pathLst>
            <a:path>
              <a:moveTo>
                <a:pt x="1438100" y="0"/>
              </a:moveTo>
              <a:lnTo>
                <a:pt x="1438100" y="167392"/>
              </a:lnTo>
              <a:lnTo>
                <a:pt x="0" y="167392"/>
              </a:lnTo>
              <a:lnTo>
                <a:pt x="0" y="24563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FABB6-3DB8-4075-A27E-0F4FC7848A9A}">
      <dsp:nvSpPr>
        <dsp:cNvPr id="0" name=""/>
        <dsp:cNvSpPr/>
      </dsp:nvSpPr>
      <dsp:spPr>
        <a:xfrm>
          <a:off x="1458101" y="2039014"/>
          <a:ext cx="1032275" cy="245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2"/>
              </a:lnTo>
              <a:lnTo>
                <a:pt x="1032275" y="167392"/>
              </a:lnTo>
              <a:lnTo>
                <a:pt x="1032275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6AC637-EE70-4A81-AB7C-F5C718C83328}">
      <dsp:nvSpPr>
        <dsp:cNvPr id="0" name=""/>
        <dsp:cNvSpPr/>
      </dsp:nvSpPr>
      <dsp:spPr>
        <a:xfrm>
          <a:off x="1412381" y="2039014"/>
          <a:ext cx="91440" cy="245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F424B-89F3-4240-9711-6ADA205E695A}">
      <dsp:nvSpPr>
        <dsp:cNvPr id="0" name=""/>
        <dsp:cNvSpPr/>
      </dsp:nvSpPr>
      <dsp:spPr>
        <a:xfrm>
          <a:off x="425826" y="2039014"/>
          <a:ext cx="1032275" cy="245634"/>
        </a:xfrm>
        <a:custGeom>
          <a:avLst/>
          <a:gdLst/>
          <a:ahLst/>
          <a:cxnLst/>
          <a:rect l="0" t="0" r="0" b="0"/>
          <a:pathLst>
            <a:path>
              <a:moveTo>
                <a:pt x="1032275" y="0"/>
              </a:moveTo>
              <a:lnTo>
                <a:pt x="1032275" y="167392"/>
              </a:lnTo>
              <a:lnTo>
                <a:pt x="0" y="167392"/>
              </a:lnTo>
              <a:lnTo>
                <a:pt x="0" y="2456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D2CAE2-851C-496F-BB7C-BF8D0BAE07E5}">
      <dsp:nvSpPr>
        <dsp:cNvPr id="0" name=""/>
        <dsp:cNvSpPr/>
      </dsp:nvSpPr>
      <dsp:spPr>
        <a:xfrm>
          <a:off x="1458101" y="1144439"/>
          <a:ext cx="3502652" cy="245634"/>
        </a:xfrm>
        <a:custGeom>
          <a:avLst/>
          <a:gdLst/>
          <a:ahLst/>
          <a:cxnLst/>
          <a:rect l="0" t="0" r="0" b="0"/>
          <a:pathLst>
            <a:path>
              <a:moveTo>
                <a:pt x="3502652" y="0"/>
              </a:moveTo>
              <a:lnTo>
                <a:pt x="3502652" y="167392"/>
              </a:lnTo>
              <a:lnTo>
                <a:pt x="0" y="167392"/>
              </a:lnTo>
              <a:lnTo>
                <a:pt x="0" y="24563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181BB1-4510-4D0D-9F53-9F1D8D0DCF35}">
      <dsp:nvSpPr>
        <dsp:cNvPr id="0" name=""/>
        <dsp:cNvSpPr/>
      </dsp:nvSpPr>
      <dsp:spPr>
        <a:xfrm>
          <a:off x="4398680" y="430605"/>
          <a:ext cx="1124148" cy="713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86163-43E6-4184-B04D-D3FBA2E9C37A}">
      <dsp:nvSpPr>
        <dsp:cNvPr id="0" name=""/>
        <dsp:cNvSpPr/>
      </dsp:nvSpPr>
      <dsp:spPr>
        <a:xfrm>
          <a:off x="4492523" y="519756"/>
          <a:ext cx="1124148" cy="7138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Provost and Vice President for Academic Affairs</a:t>
          </a:r>
        </a:p>
      </dsp:txBody>
      <dsp:txXfrm>
        <a:off x="4513430" y="540663"/>
        <a:ext cx="1082334" cy="672020"/>
      </dsp:txXfrm>
    </dsp:sp>
    <dsp:sp modelId="{58CEC9EA-09AE-4069-8633-8CFB3AA2C0DF}">
      <dsp:nvSpPr>
        <dsp:cNvPr id="0" name=""/>
        <dsp:cNvSpPr/>
      </dsp:nvSpPr>
      <dsp:spPr>
        <a:xfrm>
          <a:off x="947125" y="1390074"/>
          <a:ext cx="1021952" cy="648940"/>
        </a:xfrm>
        <a:prstGeom prst="roundRect">
          <a:avLst>
            <a:gd name="adj" fmla="val 10000"/>
          </a:avLst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CF461-2AE2-465F-8BCC-24ED664D7FE3}">
      <dsp:nvSpPr>
        <dsp:cNvPr id="0" name=""/>
        <dsp:cNvSpPr/>
      </dsp:nvSpPr>
      <dsp:spPr>
        <a:xfrm>
          <a:off x="1040968" y="1479225"/>
          <a:ext cx="1021952" cy="64894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Assistant Provost, Planning and Strategic Analysis</a:t>
          </a:r>
        </a:p>
      </dsp:txBody>
      <dsp:txXfrm>
        <a:off x="1059975" y="1498232"/>
        <a:ext cx="983938" cy="610926"/>
      </dsp:txXfrm>
    </dsp:sp>
    <dsp:sp modelId="{0B1DADF4-5C63-42F5-9474-FAD6C562EA5D}">
      <dsp:nvSpPr>
        <dsp:cNvPr id="0" name=""/>
        <dsp:cNvSpPr/>
      </dsp:nvSpPr>
      <dsp:spPr>
        <a:xfrm>
          <a:off x="3531" y="2284648"/>
          <a:ext cx="844589" cy="536314"/>
        </a:xfrm>
        <a:prstGeom prst="roundRect">
          <a:avLst>
            <a:gd name="adj" fmla="val 10000"/>
          </a:avLst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8D1DAD-38FE-4EAB-942F-459B2833B581}">
      <dsp:nvSpPr>
        <dsp:cNvPr id="0" name=""/>
        <dsp:cNvSpPr/>
      </dsp:nvSpPr>
      <dsp:spPr>
        <a:xfrm>
          <a:off x="97374" y="2373800"/>
          <a:ext cx="844589" cy="536314"/>
        </a:xfrm>
        <a:prstGeom prst="flowChartConnector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Planning &amp; Institutional Assessment</a:t>
          </a:r>
        </a:p>
      </dsp:txBody>
      <dsp:txXfrm>
        <a:off x="221061" y="2452341"/>
        <a:ext cx="597215" cy="379232"/>
      </dsp:txXfrm>
    </dsp:sp>
    <dsp:sp modelId="{31FE6739-38AE-4F56-915A-417A0BACFC3B}">
      <dsp:nvSpPr>
        <dsp:cNvPr id="0" name=""/>
        <dsp:cNvSpPr/>
      </dsp:nvSpPr>
      <dsp:spPr>
        <a:xfrm>
          <a:off x="1035807" y="2284648"/>
          <a:ext cx="844589" cy="536314"/>
        </a:xfrm>
        <a:prstGeom prst="roundRect">
          <a:avLst>
            <a:gd name="adj" fmla="val 10000"/>
          </a:avLst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511C77-6736-4FA1-BE80-B55D8705B60F}">
      <dsp:nvSpPr>
        <dsp:cNvPr id="0" name=""/>
        <dsp:cNvSpPr/>
      </dsp:nvSpPr>
      <dsp:spPr>
        <a:xfrm>
          <a:off x="1129650" y="2373800"/>
          <a:ext cx="844589" cy="536314"/>
        </a:xfrm>
        <a:prstGeom prst="flowChartConnector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Institutional Research &amp; Data Analytics</a:t>
          </a:r>
        </a:p>
      </dsp:txBody>
      <dsp:txXfrm>
        <a:off x="1253337" y="2452341"/>
        <a:ext cx="597215" cy="379232"/>
      </dsp:txXfrm>
    </dsp:sp>
    <dsp:sp modelId="{97016EF7-56D1-434F-A229-A39AD6A27738}">
      <dsp:nvSpPr>
        <dsp:cNvPr id="0" name=""/>
        <dsp:cNvSpPr/>
      </dsp:nvSpPr>
      <dsp:spPr>
        <a:xfrm>
          <a:off x="2068082" y="2284648"/>
          <a:ext cx="844589" cy="536314"/>
        </a:xfrm>
        <a:prstGeom prst="roundRect">
          <a:avLst>
            <a:gd name="adj" fmla="val 10000"/>
          </a:avLst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44D301-AD7C-45AA-AEB8-1A2E944D40C8}">
      <dsp:nvSpPr>
        <dsp:cNvPr id="0" name=""/>
        <dsp:cNvSpPr/>
      </dsp:nvSpPr>
      <dsp:spPr>
        <a:xfrm>
          <a:off x="2161926" y="2373800"/>
          <a:ext cx="844589" cy="536314"/>
        </a:xfrm>
        <a:prstGeom prst="flowChartConnector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Academic Planning &amp; Resources</a:t>
          </a:r>
        </a:p>
      </dsp:txBody>
      <dsp:txXfrm>
        <a:off x="2285613" y="2452341"/>
        <a:ext cx="597215" cy="379232"/>
      </dsp:txXfrm>
    </dsp:sp>
    <dsp:sp modelId="{16547F6C-9D32-4A9D-9203-9FD9FFC79BF5}">
      <dsp:nvSpPr>
        <dsp:cNvPr id="0" name=""/>
        <dsp:cNvSpPr/>
      </dsp:nvSpPr>
      <dsp:spPr>
        <a:xfrm>
          <a:off x="3011676" y="1390074"/>
          <a:ext cx="1021952" cy="64894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128BD2-4921-49DE-AE75-A82D44EB969A}">
      <dsp:nvSpPr>
        <dsp:cNvPr id="0" name=""/>
        <dsp:cNvSpPr/>
      </dsp:nvSpPr>
      <dsp:spPr>
        <a:xfrm>
          <a:off x="3105520" y="1479225"/>
          <a:ext cx="1021952" cy="64894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Dean, Arts and Sciences</a:t>
          </a:r>
        </a:p>
      </dsp:txBody>
      <dsp:txXfrm>
        <a:off x="3124527" y="1498232"/>
        <a:ext cx="983938" cy="610926"/>
      </dsp:txXfrm>
    </dsp:sp>
    <dsp:sp modelId="{CF783B0D-0B89-4C0F-AE23-3A639D112305}">
      <dsp:nvSpPr>
        <dsp:cNvPr id="0" name=""/>
        <dsp:cNvSpPr/>
      </dsp:nvSpPr>
      <dsp:spPr>
        <a:xfrm>
          <a:off x="3100358" y="2284648"/>
          <a:ext cx="844589" cy="53631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A353B1-BDD0-4927-979A-68C1E2C2E982}">
      <dsp:nvSpPr>
        <dsp:cNvPr id="0" name=""/>
        <dsp:cNvSpPr/>
      </dsp:nvSpPr>
      <dsp:spPr>
        <a:xfrm>
          <a:off x="3194201" y="2373800"/>
          <a:ext cx="844589" cy="536314"/>
        </a:xfrm>
        <a:prstGeom prst="flowChartManualOperation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Honor's Program</a:t>
          </a:r>
        </a:p>
      </dsp:txBody>
      <dsp:txXfrm>
        <a:off x="3363119" y="2373800"/>
        <a:ext cx="506753" cy="536314"/>
      </dsp:txXfrm>
    </dsp:sp>
    <dsp:sp modelId="{92E4B91C-5BED-4415-8D68-24E80844F5EB}">
      <dsp:nvSpPr>
        <dsp:cNvPr id="0" name=""/>
        <dsp:cNvSpPr/>
      </dsp:nvSpPr>
      <dsp:spPr>
        <a:xfrm>
          <a:off x="3100358" y="3066597"/>
          <a:ext cx="844589" cy="53631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6F776E-6E27-486A-A093-7C51BEF0ED3C}">
      <dsp:nvSpPr>
        <dsp:cNvPr id="0" name=""/>
        <dsp:cNvSpPr/>
      </dsp:nvSpPr>
      <dsp:spPr>
        <a:xfrm>
          <a:off x="3194201" y="3155748"/>
          <a:ext cx="844589" cy="536314"/>
        </a:xfrm>
        <a:prstGeom prst="flowChartManualOperation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First Year Experience</a:t>
          </a:r>
        </a:p>
      </dsp:txBody>
      <dsp:txXfrm>
        <a:off x="3363119" y="3155748"/>
        <a:ext cx="506753" cy="536314"/>
      </dsp:txXfrm>
    </dsp:sp>
    <dsp:sp modelId="{D4C46B37-8062-4BEF-BFEB-50B03F6694E4}">
      <dsp:nvSpPr>
        <dsp:cNvPr id="0" name=""/>
        <dsp:cNvSpPr/>
      </dsp:nvSpPr>
      <dsp:spPr>
        <a:xfrm>
          <a:off x="3100358" y="3848546"/>
          <a:ext cx="844589" cy="53631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22829-BD11-4DBD-A703-2D63D36CD4D7}">
      <dsp:nvSpPr>
        <dsp:cNvPr id="0" name=""/>
        <dsp:cNvSpPr/>
      </dsp:nvSpPr>
      <dsp:spPr>
        <a:xfrm>
          <a:off x="3194201" y="3937697"/>
          <a:ext cx="844589" cy="536314"/>
        </a:xfrm>
        <a:prstGeom prst="flowChartManualOperation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Experiential Learning</a:t>
          </a:r>
        </a:p>
      </dsp:txBody>
      <dsp:txXfrm>
        <a:off x="3363119" y="3937697"/>
        <a:ext cx="506753" cy="536314"/>
      </dsp:txXfrm>
    </dsp:sp>
    <dsp:sp modelId="{2584DA30-5D83-43EE-A4F6-84C3BAF32721}">
      <dsp:nvSpPr>
        <dsp:cNvPr id="0" name=""/>
        <dsp:cNvSpPr/>
      </dsp:nvSpPr>
      <dsp:spPr>
        <a:xfrm>
          <a:off x="3043538" y="4630495"/>
          <a:ext cx="958228" cy="583954"/>
        </a:xfrm>
        <a:prstGeom prst="flowChartProcess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5EE7C7-D249-4E4F-9E8B-4D4EB4D87B87}">
      <dsp:nvSpPr>
        <dsp:cNvPr id="0" name=""/>
        <dsp:cNvSpPr/>
      </dsp:nvSpPr>
      <dsp:spPr>
        <a:xfrm>
          <a:off x="3137382" y="4719646"/>
          <a:ext cx="958228" cy="583954"/>
        </a:xfrm>
        <a:prstGeom prst="flowChartManualOperation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International Education</a:t>
          </a:r>
        </a:p>
      </dsp:txBody>
      <dsp:txXfrm>
        <a:off x="3329028" y="4719646"/>
        <a:ext cx="574936" cy="583954"/>
      </dsp:txXfrm>
    </dsp:sp>
    <dsp:sp modelId="{D2214B8E-E964-4EDB-B511-B2E464A28E47}">
      <dsp:nvSpPr>
        <dsp:cNvPr id="0" name=""/>
        <dsp:cNvSpPr/>
      </dsp:nvSpPr>
      <dsp:spPr>
        <a:xfrm>
          <a:off x="4221316" y="1390074"/>
          <a:ext cx="1021952" cy="648940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C09DE-4040-4749-8544-D51A59078AF1}">
      <dsp:nvSpPr>
        <dsp:cNvPr id="0" name=""/>
        <dsp:cNvSpPr/>
      </dsp:nvSpPr>
      <dsp:spPr>
        <a:xfrm>
          <a:off x="4315159" y="1479225"/>
          <a:ext cx="1021952" cy="6489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Dean, School of Business</a:t>
          </a:r>
        </a:p>
      </dsp:txBody>
      <dsp:txXfrm>
        <a:off x="4334166" y="1498232"/>
        <a:ext cx="983938" cy="610926"/>
      </dsp:txXfrm>
    </dsp:sp>
    <dsp:sp modelId="{9B16E7BB-E453-4FFE-9D1F-4E36F012060B}">
      <dsp:nvSpPr>
        <dsp:cNvPr id="0" name=""/>
        <dsp:cNvSpPr/>
      </dsp:nvSpPr>
      <dsp:spPr>
        <a:xfrm>
          <a:off x="5430955" y="1390074"/>
          <a:ext cx="1021952" cy="648940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E48FC4-CACB-40B6-AE1A-FE8CA6C7BA0F}">
      <dsp:nvSpPr>
        <dsp:cNvPr id="0" name=""/>
        <dsp:cNvSpPr/>
      </dsp:nvSpPr>
      <dsp:spPr>
        <a:xfrm>
          <a:off x="5524799" y="1479225"/>
          <a:ext cx="1021952" cy="6489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Dean, School of Education and Human Services</a:t>
          </a:r>
        </a:p>
      </dsp:txBody>
      <dsp:txXfrm>
        <a:off x="5543806" y="1498232"/>
        <a:ext cx="983938" cy="610926"/>
      </dsp:txXfrm>
    </dsp:sp>
    <dsp:sp modelId="{F9F22423-03E2-4F33-8C90-19EDBAE259CA}">
      <dsp:nvSpPr>
        <dsp:cNvPr id="0" name=""/>
        <dsp:cNvSpPr/>
      </dsp:nvSpPr>
      <dsp:spPr>
        <a:xfrm>
          <a:off x="6640595" y="1390074"/>
          <a:ext cx="1021952" cy="64894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236810-A77B-4EB2-97BA-4BAC11FE9D60}">
      <dsp:nvSpPr>
        <dsp:cNvPr id="0" name=""/>
        <dsp:cNvSpPr/>
      </dsp:nvSpPr>
      <dsp:spPr>
        <a:xfrm>
          <a:off x="6734438" y="1479225"/>
          <a:ext cx="1021952" cy="6489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Dean, School of Nursing and Health Sciences</a:t>
          </a:r>
        </a:p>
      </dsp:txBody>
      <dsp:txXfrm>
        <a:off x="6753445" y="1498232"/>
        <a:ext cx="983938" cy="610926"/>
      </dsp:txXfrm>
    </dsp:sp>
    <dsp:sp modelId="{179D2A19-73EE-4CFA-A46F-904A28891560}">
      <dsp:nvSpPr>
        <dsp:cNvPr id="0" name=""/>
        <dsp:cNvSpPr/>
      </dsp:nvSpPr>
      <dsp:spPr>
        <a:xfrm>
          <a:off x="7850234" y="1390074"/>
          <a:ext cx="1124148" cy="71383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847437-6FA1-49C4-8F2F-9833D76C74E1}">
      <dsp:nvSpPr>
        <dsp:cNvPr id="0" name=""/>
        <dsp:cNvSpPr/>
      </dsp:nvSpPr>
      <dsp:spPr>
        <a:xfrm>
          <a:off x="7944077" y="1479225"/>
          <a:ext cx="1124148" cy="7138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Administrative Deans</a:t>
          </a:r>
        </a:p>
      </dsp:txBody>
      <dsp:txXfrm>
        <a:off x="7964984" y="1500132"/>
        <a:ext cx="1082334" cy="672020"/>
      </dsp:txXfrm>
    </dsp:sp>
    <dsp:sp modelId="{2118AB96-CCE3-4CCF-9A29-D07C7E4FA4D9}">
      <dsp:nvSpPr>
        <dsp:cNvPr id="0" name=""/>
        <dsp:cNvSpPr/>
      </dsp:nvSpPr>
      <dsp:spPr>
        <a:xfrm>
          <a:off x="5482053" y="2349542"/>
          <a:ext cx="1021952" cy="64894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973BD-3018-4C65-963C-93CD5981271F}">
      <dsp:nvSpPr>
        <dsp:cNvPr id="0" name=""/>
        <dsp:cNvSpPr/>
      </dsp:nvSpPr>
      <dsp:spPr>
        <a:xfrm>
          <a:off x="5575896" y="2438694"/>
          <a:ext cx="1021952" cy="648940"/>
        </a:xfrm>
        <a:prstGeom prst="flowChartConnector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Sr. Dean, Research, Scholarship and Graduate Studies</a:t>
          </a:r>
        </a:p>
      </dsp:txBody>
      <dsp:txXfrm>
        <a:off x="5725557" y="2533729"/>
        <a:ext cx="722630" cy="458870"/>
      </dsp:txXfrm>
    </dsp:sp>
    <dsp:sp modelId="{8ACF88B4-19C1-4CDF-A2B9-28EAD74C7500}">
      <dsp:nvSpPr>
        <dsp:cNvPr id="0" name=""/>
        <dsp:cNvSpPr/>
      </dsp:nvSpPr>
      <dsp:spPr>
        <a:xfrm>
          <a:off x="6691692" y="2349542"/>
          <a:ext cx="1021952" cy="64894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52B16E-F2AA-4EB3-B116-DE233C02BBA8}">
      <dsp:nvSpPr>
        <dsp:cNvPr id="0" name=""/>
        <dsp:cNvSpPr/>
      </dsp:nvSpPr>
      <dsp:spPr>
        <a:xfrm>
          <a:off x="6785536" y="2438694"/>
          <a:ext cx="1021952" cy="648940"/>
        </a:xfrm>
        <a:prstGeom prst="flowChartConnector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Dean, Innovative Delivery Methods</a:t>
          </a:r>
        </a:p>
      </dsp:txBody>
      <dsp:txXfrm>
        <a:off x="6935197" y="2533729"/>
        <a:ext cx="722630" cy="458870"/>
      </dsp:txXfrm>
    </dsp:sp>
    <dsp:sp modelId="{0EDDB72E-D63E-487E-BC06-7DA27A16872C}">
      <dsp:nvSpPr>
        <dsp:cNvPr id="0" name=""/>
        <dsp:cNvSpPr/>
      </dsp:nvSpPr>
      <dsp:spPr>
        <a:xfrm>
          <a:off x="7901332" y="2349542"/>
          <a:ext cx="1021952" cy="64894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41981-4F55-4D91-BE1F-04BBB39024C3}">
      <dsp:nvSpPr>
        <dsp:cNvPr id="0" name=""/>
        <dsp:cNvSpPr/>
      </dsp:nvSpPr>
      <dsp:spPr>
        <a:xfrm>
          <a:off x="7995175" y="2438694"/>
          <a:ext cx="1021952" cy="648940"/>
        </a:xfrm>
        <a:prstGeom prst="flowChartConnector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Dean, Continuing Education and Professional Studies</a:t>
          </a:r>
        </a:p>
      </dsp:txBody>
      <dsp:txXfrm>
        <a:off x="8144836" y="2533729"/>
        <a:ext cx="722630" cy="458870"/>
      </dsp:txXfrm>
    </dsp:sp>
    <dsp:sp modelId="{88E4AA01-7D61-4DDF-A29C-A40D825B0CDE}">
      <dsp:nvSpPr>
        <dsp:cNvPr id="0" name=""/>
        <dsp:cNvSpPr/>
      </dsp:nvSpPr>
      <dsp:spPr>
        <a:xfrm>
          <a:off x="9110971" y="2349542"/>
          <a:ext cx="1021952" cy="64894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75A041-15AC-4D91-993A-0DF32E63E66C}">
      <dsp:nvSpPr>
        <dsp:cNvPr id="0" name=""/>
        <dsp:cNvSpPr/>
      </dsp:nvSpPr>
      <dsp:spPr>
        <a:xfrm>
          <a:off x="9204815" y="2438694"/>
          <a:ext cx="1021952" cy="648940"/>
        </a:xfrm>
        <a:prstGeom prst="flowChartConnector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University Librarian and Associate Dean of Learning Services</a:t>
          </a:r>
        </a:p>
      </dsp:txBody>
      <dsp:txXfrm>
        <a:off x="9354476" y="2533729"/>
        <a:ext cx="722630" cy="458870"/>
      </dsp:txXfrm>
    </dsp:sp>
    <dsp:sp modelId="{A72F65C8-3601-4FF1-8749-3EAB28504764}">
      <dsp:nvSpPr>
        <dsp:cNvPr id="0" name=""/>
        <dsp:cNvSpPr/>
      </dsp:nvSpPr>
      <dsp:spPr>
        <a:xfrm>
          <a:off x="9199653" y="3244117"/>
          <a:ext cx="844589" cy="53631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86AAD-859C-4CFF-86C4-F7F8042A9EBF}">
      <dsp:nvSpPr>
        <dsp:cNvPr id="0" name=""/>
        <dsp:cNvSpPr/>
      </dsp:nvSpPr>
      <dsp:spPr>
        <a:xfrm>
          <a:off x="9293496" y="3333268"/>
          <a:ext cx="844589" cy="536314"/>
        </a:xfrm>
        <a:prstGeom prst="flowChartManualOperation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Writing Center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9462414" y="3333268"/>
        <a:ext cx="506753" cy="536314"/>
      </dsp:txXfrm>
    </dsp:sp>
    <dsp:sp modelId="{5CF0AA70-617E-4180-A901-5A781F7DC352}">
      <dsp:nvSpPr>
        <dsp:cNvPr id="0" name=""/>
        <dsp:cNvSpPr/>
      </dsp:nvSpPr>
      <dsp:spPr>
        <a:xfrm>
          <a:off x="9199653" y="4026066"/>
          <a:ext cx="844589" cy="53631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30169F-FBAC-43FF-AD33-A24F52B6BA02}">
      <dsp:nvSpPr>
        <dsp:cNvPr id="0" name=""/>
        <dsp:cNvSpPr/>
      </dsp:nvSpPr>
      <dsp:spPr>
        <a:xfrm>
          <a:off x="9293496" y="4115217"/>
          <a:ext cx="844589" cy="536314"/>
        </a:xfrm>
        <a:prstGeom prst="flowChartManualOperation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Learning Commons</a:t>
          </a:r>
        </a:p>
      </dsp:txBody>
      <dsp:txXfrm>
        <a:off x="9462414" y="4115217"/>
        <a:ext cx="506753" cy="536314"/>
      </dsp:txXfrm>
    </dsp:sp>
    <dsp:sp modelId="{5F0CE972-EEEC-4D15-B8D6-B1F09A1AADC9}">
      <dsp:nvSpPr>
        <dsp:cNvPr id="0" name=""/>
        <dsp:cNvSpPr/>
      </dsp:nvSpPr>
      <dsp:spPr>
        <a:xfrm>
          <a:off x="9199653" y="4808015"/>
          <a:ext cx="844589" cy="53631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3C2E5-B24D-439C-A034-3A9687798825}">
      <dsp:nvSpPr>
        <dsp:cNvPr id="0" name=""/>
        <dsp:cNvSpPr/>
      </dsp:nvSpPr>
      <dsp:spPr>
        <a:xfrm>
          <a:off x="9293496" y="4897166"/>
          <a:ext cx="844589" cy="536314"/>
        </a:xfrm>
        <a:prstGeom prst="flowChartManualOperation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University Archives</a:t>
          </a:r>
        </a:p>
      </dsp:txBody>
      <dsp:txXfrm>
        <a:off x="9462414" y="4897166"/>
        <a:ext cx="506753" cy="536314"/>
      </dsp:txXfrm>
    </dsp:sp>
    <dsp:sp modelId="{A6DDF7D3-8F00-41C4-BFAA-8457148B2A79}">
      <dsp:nvSpPr>
        <dsp:cNvPr id="0" name=""/>
        <dsp:cNvSpPr/>
      </dsp:nvSpPr>
      <dsp:spPr>
        <a:xfrm>
          <a:off x="10320611" y="2349542"/>
          <a:ext cx="1021952" cy="64894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0FF3CE-89A2-4D58-859E-92FD1AA339B9}">
      <dsp:nvSpPr>
        <dsp:cNvPr id="0" name=""/>
        <dsp:cNvSpPr/>
      </dsp:nvSpPr>
      <dsp:spPr>
        <a:xfrm>
          <a:off x="10414454" y="2438694"/>
          <a:ext cx="1021952" cy="6489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Dean, Academic Student Success and Assessment</a:t>
          </a:r>
        </a:p>
      </dsp:txBody>
      <dsp:txXfrm>
        <a:off x="10433461" y="2457701"/>
        <a:ext cx="983938" cy="610926"/>
      </dsp:txXfrm>
    </dsp:sp>
    <dsp:sp modelId="{7F7EB788-2F14-4E42-82BA-4B6E9C717ED6}">
      <dsp:nvSpPr>
        <dsp:cNvPr id="0" name=""/>
        <dsp:cNvSpPr/>
      </dsp:nvSpPr>
      <dsp:spPr>
        <a:xfrm>
          <a:off x="10415289" y="3248397"/>
          <a:ext cx="844589" cy="53631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CB9F0-5C28-4A78-ABFF-1735768DF148}">
      <dsp:nvSpPr>
        <dsp:cNvPr id="0" name=""/>
        <dsp:cNvSpPr/>
      </dsp:nvSpPr>
      <dsp:spPr>
        <a:xfrm>
          <a:off x="10509133" y="3337548"/>
          <a:ext cx="844589" cy="536314"/>
        </a:xfrm>
        <a:prstGeom prst="flowChartManualOperation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Tutoring Center</a:t>
          </a:r>
        </a:p>
      </dsp:txBody>
      <dsp:txXfrm>
        <a:off x="10678051" y="3337548"/>
        <a:ext cx="506753" cy="536314"/>
      </dsp:txXfrm>
    </dsp:sp>
    <dsp:sp modelId="{E9C8E5EB-FDF0-4E86-B1D3-6E1CC01A85A0}">
      <dsp:nvSpPr>
        <dsp:cNvPr id="0" name=""/>
        <dsp:cNvSpPr/>
      </dsp:nvSpPr>
      <dsp:spPr>
        <a:xfrm>
          <a:off x="9115617" y="430605"/>
          <a:ext cx="1021952" cy="64894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398C5-E2E3-4CD1-97B8-85153CEFEBEC}">
      <dsp:nvSpPr>
        <dsp:cNvPr id="0" name=""/>
        <dsp:cNvSpPr/>
      </dsp:nvSpPr>
      <dsp:spPr>
        <a:xfrm>
          <a:off x="9209460" y="519756"/>
          <a:ext cx="1021952" cy="6489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Faculty  Council</a:t>
          </a:r>
        </a:p>
      </dsp:txBody>
      <dsp:txXfrm>
        <a:off x="9228467" y="538763"/>
        <a:ext cx="983938" cy="610926"/>
      </dsp:txXfrm>
    </dsp:sp>
    <dsp:sp modelId="{0107707B-554D-4EB2-8DDE-B273466D9C87}">
      <dsp:nvSpPr>
        <dsp:cNvPr id="0" name=""/>
        <dsp:cNvSpPr/>
      </dsp:nvSpPr>
      <dsp:spPr>
        <a:xfrm>
          <a:off x="9162069" y="1325180"/>
          <a:ext cx="929048" cy="589945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758AB-8087-4FA6-8E3A-B6E5C0D06798}">
      <dsp:nvSpPr>
        <dsp:cNvPr id="0" name=""/>
        <dsp:cNvSpPr/>
      </dsp:nvSpPr>
      <dsp:spPr>
        <a:xfrm>
          <a:off x="9255912" y="1414331"/>
          <a:ext cx="929048" cy="5899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Faculty Professional Center</a:t>
          </a:r>
        </a:p>
      </dsp:txBody>
      <dsp:txXfrm>
        <a:off x="9273191" y="1431610"/>
        <a:ext cx="894490" cy="5553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F298AA-AD16-4E58-B706-0AB0F3CD91DD}">
      <dsp:nvSpPr>
        <dsp:cNvPr id="0" name=""/>
        <dsp:cNvSpPr/>
      </dsp:nvSpPr>
      <dsp:spPr>
        <a:xfrm>
          <a:off x="3691303" y="2336637"/>
          <a:ext cx="745392" cy="7453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Provost</a:t>
          </a:r>
        </a:p>
      </dsp:txBody>
      <dsp:txXfrm>
        <a:off x="3800463" y="2445797"/>
        <a:ext cx="527072" cy="527072"/>
      </dsp:txXfrm>
    </dsp:sp>
    <dsp:sp modelId="{8BA078F0-7D47-4F8B-A90A-D64B60C410B9}">
      <dsp:nvSpPr>
        <dsp:cNvPr id="0" name=""/>
        <dsp:cNvSpPr/>
      </dsp:nvSpPr>
      <dsp:spPr>
        <a:xfrm rot="16200000">
          <a:off x="3691149" y="1527534"/>
          <a:ext cx="745700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729164" y="1616236"/>
        <a:ext cx="669670" cy="152059"/>
      </dsp:txXfrm>
    </dsp:sp>
    <dsp:sp modelId="{F6EB6430-9C1D-425C-97B0-B9F4AB96BC2A}">
      <dsp:nvSpPr>
        <dsp:cNvPr id="0" name=""/>
        <dsp:cNvSpPr/>
      </dsp:nvSpPr>
      <dsp:spPr>
        <a:xfrm>
          <a:off x="3604535" y="10726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Academic Schools</a:t>
          </a:r>
        </a:p>
      </dsp:txBody>
      <dsp:txXfrm>
        <a:off x="3739109" y="145300"/>
        <a:ext cx="649781" cy="649781"/>
      </dsp:txXfrm>
    </dsp:sp>
    <dsp:sp modelId="{93CDFA5B-1DEF-4F3D-9766-11D6F485C23E}">
      <dsp:nvSpPr>
        <dsp:cNvPr id="0" name=""/>
        <dsp:cNvSpPr/>
      </dsp:nvSpPr>
      <dsp:spPr>
        <a:xfrm rot="18000000">
          <a:off x="4218691" y="1668888"/>
          <a:ext cx="745700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237699" y="1752497"/>
        <a:ext cx="669670" cy="152059"/>
      </dsp:txXfrm>
    </dsp:sp>
    <dsp:sp modelId="{67757D1C-6077-45BF-9BE4-5EF1FB8597FB}">
      <dsp:nvSpPr>
        <dsp:cNvPr id="0" name=""/>
        <dsp:cNvSpPr/>
      </dsp:nvSpPr>
      <dsp:spPr>
        <a:xfrm>
          <a:off x="4724106" y="310714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Continuing Education and Professional Studies</a:t>
          </a:r>
        </a:p>
      </dsp:txBody>
      <dsp:txXfrm>
        <a:off x="4858680" y="445288"/>
        <a:ext cx="649781" cy="649781"/>
      </dsp:txXfrm>
    </dsp:sp>
    <dsp:sp modelId="{A507F894-13F2-45C2-8495-98DBB65DE2FC}">
      <dsp:nvSpPr>
        <dsp:cNvPr id="0" name=""/>
        <dsp:cNvSpPr/>
      </dsp:nvSpPr>
      <dsp:spPr>
        <a:xfrm rot="19800000">
          <a:off x="4604877" y="2055075"/>
          <a:ext cx="745700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609970" y="2124770"/>
        <a:ext cx="669670" cy="152059"/>
      </dsp:txXfrm>
    </dsp:sp>
    <dsp:sp modelId="{FDA11D8F-1558-4719-B931-B98DD7F8A805}">
      <dsp:nvSpPr>
        <dsp:cNvPr id="0" name=""/>
        <dsp:cNvSpPr/>
      </dsp:nvSpPr>
      <dsp:spPr>
        <a:xfrm>
          <a:off x="5543689" y="1130297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Research, Scholarship and Graduate Studies</a:t>
          </a:r>
        </a:p>
      </dsp:txBody>
      <dsp:txXfrm>
        <a:off x="5678263" y="1264871"/>
        <a:ext cx="649781" cy="649781"/>
      </dsp:txXfrm>
    </dsp:sp>
    <dsp:sp modelId="{163FA496-D292-45A5-9C4D-6262EB935636}">
      <dsp:nvSpPr>
        <dsp:cNvPr id="0" name=""/>
        <dsp:cNvSpPr/>
      </dsp:nvSpPr>
      <dsp:spPr>
        <a:xfrm>
          <a:off x="4746232" y="2582616"/>
          <a:ext cx="745700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746232" y="2633303"/>
        <a:ext cx="669670" cy="152059"/>
      </dsp:txXfrm>
    </dsp:sp>
    <dsp:sp modelId="{68B6C336-70A1-404E-9213-757AFC144DA5}">
      <dsp:nvSpPr>
        <dsp:cNvPr id="0" name=""/>
        <dsp:cNvSpPr/>
      </dsp:nvSpPr>
      <dsp:spPr>
        <a:xfrm>
          <a:off x="5843677" y="2249868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Blended and Online Learning and Workforce Development</a:t>
          </a:r>
        </a:p>
      </dsp:txBody>
      <dsp:txXfrm>
        <a:off x="5978251" y="2384442"/>
        <a:ext cx="649781" cy="649781"/>
      </dsp:txXfrm>
    </dsp:sp>
    <dsp:sp modelId="{BEB6C85D-FC67-43BE-9BAD-8F10A839BCE0}">
      <dsp:nvSpPr>
        <dsp:cNvPr id="0" name=""/>
        <dsp:cNvSpPr/>
      </dsp:nvSpPr>
      <dsp:spPr>
        <a:xfrm rot="1800000">
          <a:off x="4604877" y="3110157"/>
          <a:ext cx="745700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609970" y="3141837"/>
        <a:ext cx="669670" cy="152059"/>
      </dsp:txXfrm>
    </dsp:sp>
    <dsp:sp modelId="{4F4FCC27-0D30-4650-89AB-F1C95D74050E}">
      <dsp:nvSpPr>
        <dsp:cNvPr id="0" name=""/>
        <dsp:cNvSpPr/>
      </dsp:nvSpPr>
      <dsp:spPr>
        <a:xfrm>
          <a:off x="5543689" y="3369440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Faculty Support and Development</a:t>
          </a:r>
        </a:p>
      </dsp:txBody>
      <dsp:txXfrm>
        <a:off x="5678263" y="3504014"/>
        <a:ext cx="649781" cy="649781"/>
      </dsp:txXfrm>
    </dsp:sp>
    <dsp:sp modelId="{C2D215BA-4E93-465B-8B04-C8F26E2E953E}">
      <dsp:nvSpPr>
        <dsp:cNvPr id="0" name=""/>
        <dsp:cNvSpPr/>
      </dsp:nvSpPr>
      <dsp:spPr>
        <a:xfrm rot="3586500">
          <a:off x="4222304" y="3493674"/>
          <a:ext cx="744952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241182" y="3511514"/>
        <a:ext cx="668922" cy="152059"/>
      </dsp:txXfrm>
    </dsp:sp>
    <dsp:sp modelId="{5BCCD3D7-25DD-4D77-8756-082A2525602D}">
      <dsp:nvSpPr>
        <dsp:cNvPr id="0" name=""/>
        <dsp:cNvSpPr/>
      </dsp:nvSpPr>
      <dsp:spPr>
        <a:xfrm>
          <a:off x="4731002" y="4183392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Jet Library</a:t>
          </a:r>
        </a:p>
      </dsp:txBody>
      <dsp:txXfrm>
        <a:off x="4865576" y="4317966"/>
        <a:ext cx="649781" cy="649781"/>
      </dsp:txXfrm>
    </dsp:sp>
    <dsp:sp modelId="{7819B7DF-3441-4C62-B876-4E59BAAAE6AD}">
      <dsp:nvSpPr>
        <dsp:cNvPr id="0" name=""/>
        <dsp:cNvSpPr/>
      </dsp:nvSpPr>
      <dsp:spPr>
        <a:xfrm rot="5400000">
          <a:off x="3691149" y="3637699"/>
          <a:ext cx="745700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729164" y="3650371"/>
        <a:ext cx="669670" cy="152059"/>
      </dsp:txXfrm>
    </dsp:sp>
    <dsp:sp modelId="{CE3BA657-5528-421D-9CAD-98741B48E05F}">
      <dsp:nvSpPr>
        <dsp:cNvPr id="0" name=""/>
        <dsp:cNvSpPr/>
      </dsp:nvSpPr>
      <dsp:spPr>
        <a:xfrm>
          <a:off x="3604535" y="4489011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Student Academic Support Services</a:t>
          </a:r>
        </a:p>
      </dsp:txBody>
      <dsp:txXfrm>
        <a:off x="3739109" y="4623585"/>
        <a:ext cx="649781" cy="649781"/>
      </dsp:txXfrm>
    </dsp:sp>
    <dsp:sp modelId="{B34F70E8-FF07-4A89-8818-A8D8B4EE709B}">
      <dsp:nvSpPr>
        <dsp:cNvPr id="0" name=""/>
        <dsp:cNvSpPr/>
      </dsp:nvSpPr>
      <dsp:spPr>
        <a:xfrm rot="7200000">
          <a:off x="3163608" y="3496344"/>
          <a:ext cx="745700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3220631" y="3514109"/>
        <a:ext cx="669670" cy="152059"/>
      </dsp:txXfrm>
    </dsp:sp>
    <dsp:sp modelId="{66258220-CC98-4C56-B828-93727949DA37}">
      <dsp:nvSpPr>
        <dsp:cNvPr id="0" name=""/>
        <dsp:cNvSpPr/>
      </dsp:nvSpPr>
      <dsp:spPr>
        <a:xfrm>
          <a:off x="2484964" y="4189022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Institutional Research, Assessment and Planning</a:t>
          </a:r>
        </a:p>
      </dsp:txBody>
      <dsp:txXfrm>
        <a:off x="2619538" y="4323596"/>
        <a:ext cx="649781" cy="649781"/>
      </dsp:txXfrm>
    </dsp:sp>
    <dsp:sp modelId="{C3877438-E1DD-4A6F-BDC4-70BC91F3653C}">
      <dsp:nvSpPr>
        <dsp:cNvPr id="0" name=""/>
        <dsp:cNvSpPr/>
      </dsp:nvSpPr>
      <dsp:spPr>
        <a:xfrm rot="9000000">
          <a:off x="2777421" y="3110157"/>
          <a:ext cx="745700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2848358" y="3141837"/>
        <a:ext cx="669670" cy="152059"/>
      </dsp:txXfrm>
    </dsp:sp>
    <dsp:sp modelId="{E517BD72-B008-444B-8961-0208166DA7CD}">
      <dsp:nvSpPr>
        <dsp:cNvPr id="0" name=""/>
        <dsp:cNvSpPr/>
      </dsp:nvSpPr>
      <dsp:spPr>
        <a:xfrm>
          <a:off x="1665381" y="3369440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Governance</a:t>
          </a:r>
        </a:p>
      </dsp:txBody>
      <dsp:txXfrm>
        <a:off x="1799955" y="3504014"/>
        <a:ext cx="649781" cy="649781"/>
      </dsp:txXfrm>
    </dsp:sp>
    <dsp:sp modelId="{ABB2FB12-E78A-424D-9FA4-3A9FA7E6F990}">
      <dsp:nvSpPr>
        <dsp:cNvPr id="0" name=""/>
        <dsp:cNvSpPr/>
      </dsp:nvSpPr>
      <dsp:spPr>
        <a:xfrm rot="10800000">
          <a:off x="2636067" y="2582616"/>
          <a:ext cx="745700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2712097" y="2633303"/>
        <a:ext cx="669670" cy="152059"/>
      </dsp:txXfrm>
    </dsp:sp>
    <dsp:sp modelId="{22E3B7DC-5A34-41F4-8EDA-2E49056DB04D}">
      <dsp:nvSpPr>
        <dsp:cNvPr id="0" name=""/>
        <dsp:cNvSpPr/>
      </dsp:nvSpPr>
      <dsp:spPr>
        <a:xfrm>
          <a:off x="1365392" y="2249868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Compliance</a:t>
          </a:r>
        </a:p>
      </dsp:txBody>
      <dsp:txXfrm>
        <a:off x="1499966" y="2384442"/>
        <a:ext cx="649781" cy="649781"/>
      </dsp:txXfrm>
    </dsp:sp>
    <dsp:sp modelId="{BA4DAFE8-5122-47EB-9084-F47FA2D31C60}">
      <dsp:nvSpPr>
        <dsp:cNvPr id="0" name=""/>
        <dsp:cNvSpPr/>
      </dsp:nvSpPr>
      <dsp:spPr>
        <a:xfrm rot="12600000">
          <a:off x="2777421" y="2055075"/>
          <a:ext cx="745700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2848358" y="2124770"/>
        <a:ext cx="669670" cy="152059"/>
      </dsp:txXfrm>
    </dsp:sp>
    <dsp:sp modelId="{62AE0D95-D4F3-4874-9219-5625C346ECC3}">
      <dsp:nvSpPr>
        <dsp:cNvPr id="0" name=""/>
        <dsp:cNvSpPr/>
      </dsp:nvSpPr>
      <dsp:spPr>
        <a:xfrm>
          <a:off x="1665381" y="1130297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Academic Quality</a:t>
          </a:r>
        </a:p>
      </dsp:txBody>
      <dsp:txXfrm>
        <a:off x="1799955" y="1264871"/>
        <a:ext cx="649781" cy="649781"/>
      </dsp:txXfrm>
    </dsp:sp>
    <dsp:sp modelId="{86205D29-A723-4E39-86F1-FDC14B15B50B}">
      <dsp:nvSpPr>
        <dsp:cNvPr id="0" name=""/>
        <dsp:cNvSpPr/>
      </dsp:nvSpPr>
      <dsp:spPr>
        <a:xfrm rot="14400000">
          <a:off x="3163608" y="1668888"/>
          <a:ext cx="745700" cy="25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3220631" y="1752497"/>
        <a:ext cx="669670" cy="152059"/>
      </dsp:txXfrm>
    </dsp:sp>
    <dsp:sp modelId="{38CAF61D-176C-4927-AB1F-75256CDA55D8}">
      <dsp:nvSpPr>
        <dsp:cNvPr id="0" name=""/>
        <dsp:cNvSpPr/>
      </dsp:nvSpPr>
      <dsp:spPr>
        <a:xfrm>
          <a:off x="2484964" y="310714"/>
          <a:ext cx="918929" cy="918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Accreditation</a:t>
          </a:r>
        </a:p>
      </dsp:txBody>
      <dsp:txXfrm>
        <a:off x="2619538" y="445288"/>
        <a:ext cx="649781" cy="6497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10136-3B49-45B8-A218-97E845217563}">
      <dsp:nvSpPr>
        <dsp:cNvPr id="0" name=""/>
        <dsp:cNvSpPr/>
      </dsp:nvSpPr>
      <dsp:spPr>
        <a:xfrm rot="5400000">
          <a:off x="6731621" y="-2839081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Collegiate Science and Technology Entry Program (CSTEP) Mary </a:t>
          </a:r>
          <a:r>
            <a:rPr lang="en-US" sz="1000" kern="1200" dirty="0" err="1"/>
            <a:t>Kusenda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Interfaith </a:t>
          </a:r>
          <a:r>
            <a:rPr lang="en-US" sz="1000" kern="1200" dirty="0" err="1"/>
            <a:t>AmericaCivic</a:t>
          </a:r>
          <a:r>
            <a:rPr lang="en-US" sz="1000" kern="1200" dirty="0"/>
            <a:t> Pluralism Curriculum Development Grant, PIs: Noelle Cutter, Ph.D.; M.  Malinowski; S. Shin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NSF S-STEM </a:t>
          </a:r>
          <a:r>
            <a:rPr lang="en-US" sz="1000" i="1" kern="1200" dirty="0"/>
            <a:t>ASPIRE</a:t>
          </a:r>
          <a:r>
            <a:rPr lang="en-US" sz="1000" kern="1200" dirty="0"/>
            <a:t> Grant, PI: Maureen Sanz; co-PIs: L. Li, M. Marino, E. Suter; Key Personnel: M. Gebbia, G. Florio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</dsp:txBody>
      <dsp:txXfrm rot="-5400000">
        <a:off x="3785615" y="147831"/>
        <a:ext cx="6689078" cy="756160"/>
      </dsp:txXfrm>
    </dsp:sp>
    <dsp:sp modelId="{307DEE56-9170-4AD4-AE54-B7BD964FC2C4}">
      <dsp:nvSpPr>
        <dsp:cNvPr id="0" name=""/>
        <dsp:cNvSpPr/>
      </dsp:nvSpPr>
      <dsp:spPr>
        <a:xfrm>
          <a:off x="0" y="2177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Grants</a:t>
          </a:r>
        </a:p>
      </dsp:txBody>
      <dsp:txXfrm>
        <a:off x="51133" y="53310"/>
        <a:ext cx="3683350" cy="945199"/>
      </dsp:txXfrm>
    </dsp:sp>
    <dsp:sp modelId="{9476D81C-8199-4F51-A3EA-A441F4E0F2D6}">
      <dsp:nvSpPr>
        <dsp:cNvPr id="0" name=""/>
        <dsp:cNvSpPr/>
      </dsp:nvSpPr>
      <dsp:spPr>
        <a:xfrm rot="5400000">
          <a:off x="6731621" y="-1739242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John Eterno, Criminal Justice, </a:t>
          </a:r>
          <a:r>
            <a:rPr lang="en-US" sz="1000" b="0" i="0" kern="1200" dirty="0"/>
            <a:t>to Slovenia at University of Maribor Faculty of Criminal Justice and Security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Andrea </a:t>
          </a:r>
          <a:r>
            <a:rPr lang="en-US" sz="1000" kern="1200" dirty="0" err="1"/>
            <a:t>Honigsfeld</a:t>
          </a:r>
          <a:r>
            <a:rPr lang="en-US" sz="1000" kern="1200" dirty="0"/>
            <a:t>, Education, English Language Specialist, Russia</a:t>
          </a:r>
        </a:p>
      </dsp:txBody>
      <dsp:txXfrm rot="-5400000">
        <a:off x="3785615" y="1247670"/>
        <a:ext cx="6689078" cy="756160"/>
      </dsp:txXfrm>
    </dsp:sp>
    <dsp:sp modelId="{B87A9454-E646-4412-A920-DD047E2AC990}">
      <dsp:nvSpPr>
        <dsp:cNvPr id="0" name=""/>
        <dsp:cNvSpPr/>
      </dsp:nvSpPr>
      <dsp:spPr>
        <a:xfrm>
          <a:off x="0" y="1102016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Fulbright Specialists</a:t>
          </a:r>
        </a:p>
      </dsp:txBody>
      <dsp:txXfrm>
        <a:off x="51133" y="1153149"/>
        <a:ext cx="3683350" cy="945199"/>
      </dsp:txXfrm>
    </dsp:sp>
    <dsp:sp modelId="{5E7D940C-E90B-41FB-9245-A28611F70B66}">
      <dsp:nvSpPr>
        <dsp:cNvPr id="0" name=""/>
        <dsp:cNvSpPr/>
      </dsp:nvSpPr>
      <dsp:spPr>
        <a:xfrm rot="5400000">
          <a:off x="6731621" y="-639403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Dr. Jennifer Mannino, Nursing, was engaged by National Student Nurses Association as Research and Statistical Consultant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Dan Ball, Business, was Conference Chair of the Northeast Business and Economics Association</a:t>
          </a:r>
        </a:p>
      </dsp:txBody>
      <dsp:txXfrm rot="-5400000">
        <a:off x="3785615" y="2347509"/>
        <a:ext cx="6689078" cy="756160"/>
      </dsp:txXfrm>
    </dsp:sp>
    <dsp:sp modelId="{DDF6F71F-33AB-4620-BA5D-FF1BE1B54ACD}">
      <dsp:nvSpPr>
        <dsp:cNvPr id="0" name=""/>
        <dsp:cNvSpPr/>
      </dsp:nvSpPr>
      <dsp:spPr>
        <a:xfrm>
          <a:off x="0" y="2201855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Professional Service</a:t>
          </a:r>
        </a:p>
      </dsp:txBody>
      <dsp:txXfrm>
        <a:off x="51133" y="2252988"/>
        <a:ext cx="3683350" cy="945199"/>
      </dsp:txXfrm>
    </dsp:sp>
    <dsp:sp modelId="{7E8FB345-7CC1-4969-AE69-322A760CF945}">
      <dsp:nvSpPr>
        <dsp:cNvPr id="0" name=""/>
        <dsp:cNvSpPr/>
      </dsp:nvSpPr>
      <dsp:spPr>
        <a:xfrm rot="5400000">
          <a:off x="6731621" y="460435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Sherone Smith-Sanchez was awarded the U.S. Presidential Lifetime Achievement Award for Community Service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Lisa Newland was named to the Nassau Health Care Corporation Board of Directors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Professor Steven Kent has been named Chief Economist and Director of the Research Institute for the Long Island Association.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</dsp:txBody>
      <dsp:txXfrm rot="-5400000">
        <a:off x="3785615" y="3447347"/>
        <a:ext cx="6689078" cy="756160"/>
      </dsp:txXfrm>
    </dsp:sp>
    <dsp:sp modelId="{F502255B-7A10-4032-BAF4-2343696C410C}">
      <dsp:nvSpPr>
        <dsp:cNvPr id="0" name=""/>
        <dsp:cNvSpPr/>
      </dsp:nvSpPr>
      <dsp:spPr>
        <a:xfrm>
          <a:off x="0" y="3301694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Community Engagement</a:t>
          </a:r>
        </a:p>
      </dsp:txBody>
      <dsp:txXfrm>
        <a:off x="51133" y="3352827"/>
        <a:ext cx="3683350" cy="9451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B6EAD-D9BF-4ACA-85EF-70AC54244CBE}">
      <dsp:nvSpPr>
        <dsp:cNvPr id="0" name=""/>
        <dsp:cNvSpPr/>
      </dsp:nvSpPr>
      <dsp:spPr>
        <a:xfrm>
          <a:off x="0" y="1808"/>
          <a:ext cx="6245265" cy="7704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088AA1-79BC-4BDC-B22A-FC3FC03D15B6}">
      <dsp:nvSpPr>
        <dsp:cNvPr id="0" name=""/>
        <dsp:cNvSpPr/>
      </dsp:nvSpPr>
      <dsp:spPr>
        <a:xfrm>
          <a:off x="233059" y="175158"/>
          <a:ext cx="423745" cy="4237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FE922-91E1-4980-87A1-08BA1C18DB3E}">
      <dsp:nvSpPr>
        <dsp:cNvPr id="0" name=""/>
        <dsp:cNvSpPr/>
      </dsp:nvSpPr>
      <dsp:spPr>
        <a:xfrm>
          <a:off x="889864" y="1808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Promotion and Tenure Revisions – School Criteria</a:t>
          </a:r>
        </a:p>
      </dsp:txBody>
      <dsp:txXfrm>
        <a:off x="889864" y="1808"/>
        <a:ext cx="5355400" cy="770445"/>
      </dsp:txXfrm>
    </dsp:sp>
    <dsp:sp modelId="{CC622E35-1408-461C-828D-B527C72CD00F}">
      <dsp:nvSpPr>
        <dsp:cNvPr id="0" name=""/>
        <dsp:cNvSpPr/>
      </dsp:nvSpPr>
      <dsp:spPr>
        <a:xfrm>
          <a:off x="0" y="964865"/>
          <a:ext cx="6245265" cy="7704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267190-34BE-4588-A0D3-91659110AB95}">
      <dsp:nvSpPr>
        <dsp:cNvPr id="0" name=""/>
        <dsp:cNvSpPr/>
      </dsp:nvSpPr>
      <dsp:spPr>
        <a:xfrm>
          <a:off x="233059" y="1138215"/>
          <a:ext cx="423745" cy="4237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740C47-6AB6-406A-994C-5F99AD1C09F1}">
      <dsp:nvSpPr>
        <dsp:cNvPr id="0" name=""/>
        <dsp:cNvSpPr/>
      </dsp:nvSpPr>
      <dsp:spPr>
        <a:xfrm>
          <a:off x="889864" y="964865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Governance Structure Revisions</a:t>
          </a:r>
        </a:p>
      </dsp:txBody>
      <dsp:txXfrm>
        <a:off x="889864" y="964865"/>
        <a:ext cx="5355400" cy="770445"/>
      </dsp:txXfrm>
    </dsp:sp>
    <dsp:sp modelId="{C49F2765-45C1-4A39-B635-861FEB736D6B}">
      <dsp:nvSpPr>
        <dsp:cNvPr id="0" name=""/>
        <dsp:cNvSpPr/>
      </dsp:nvSpPr>
      <dsp:spPr>
        <a:xfrm>
          <a:off x="0" y="1927922"/>
          <a:ext cx="6245265" cy="7704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D99F81-8247-4736-BE52-2E153E17C41A}">
      <dsp:nvSpPr>
        <dsp:cNvPr id="0" name=""/>
        <dsp:cNvSpPr/>
      </dsp:nvSpPr>
      <dsp:spPr>
        <a:xfrm>
          <a:off x="233059" y="2101272"/>
          <a:ext cx="423745" cy="4237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C92C0-F3B8-4A17-9DF0-95608C933725}">
      <dsp:nvSpPr>
        <dsp:cNvPr id="0" name=""/>
        <dsp:cNvSpPr/>
      </dsp:nvSpPr>
      <dsp:spPr>
        <a:xfrm>
          <a:off x="889864" y="1927922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Faculty Handbook Revisions</a:t>
          </a:r>
        </a:p>
      </dsp:txBody>
      <dsp:txXfrm>
        <a:off x="889864" y="1927922"/>
        <a:ext cx="5355400" cy="770445"/>
      </dsp:txXfrm>
    </dsp:sp>
    <dsp:sp modelId="{00A6227F-D1D8-4FB3-8B4C-46616FBD1AFE}">
      <dsp:nvSpPr>
        <dsp:cNvPr id="0" name=""/>
        <dsp:cNvSpPr/>
      </dsp:nvSpPr>
      <dsp:spPr>
        <a:xfrm>
          <a:off x="0" y="2890979"/>
          <a:ext cx="6245265" cy="77044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F9256A-8CEA-4E67-8B29-518D603B3564}">
      <dsp:nvSpPr>
        <dsp:cNvPr id="0" name=""/>
        <dsp:cNvSpPr/>
      </dsp:nvSpPr>
      <dsp:spPr>
        <a:xfrm>
          <a:off x="233059" y="3064329"/>
          <a:ext cx="423745" cy="4237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5F1FB9-C851-4947-BD4B-123C6E95C4BC}">
      <dsp:nvSpPr>
        <dsp:cNvPr id="0" name=""/>
        <dsp:cNvSpPr/>
      </dsp:nvSpPr>
      <dsp:spPr>
        <a:xfrm>
          <a:off x="889864" y="2890979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Artificial Intelligence </a:t>
          </a:r>
        </a:p>
      </dsp:txBody>
      <dsp:txXfrm>
        <a:off x="889864" y="2890979"/>
        <a:ext cx="5355400" cy="770445"/>
      </dsp:txXfrm>
    </dsp:sp>
    <dsp:sp modelId="{ADB7246A-E237-4E9C-A466-D648E83A4EAD}">
      <dsp:nvSpPr>
        <dsp:cNvPr id="0" name=""/>
        <dsp:cNvSpPr/>
      </dsp:nvSpPr>
      <dsp:spPr>
        <a:xfrm>
          <a:off x="0" y="3854036"/>
          <a:ext cx="6245265" cy="77044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259F9-F6DF-4229-A928-00AA7F19AB0E}">
      <dsp:nvSpPr>
        <dsp:cNvPr id="0" name=""/>
        <dsp:cNvSpPr/>
      </dsp:nvSpPr>
      <dsp:spPr>
        <a:xfrm>
          <a:off x="233059" y="4027386"/>
          <a:ext cx="423745" cy="4237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6A9-E583-40CF-91FF-B6BDF1038DF3}">
      <dsp:nvSpPr>
        <dsp:cNvPr id="0" name=""/>
        <dsp:cNvSpPr/>
      </dsp:nvSpPr>
      <dsp:spPr>
        <a:xfrm>
          <a:off x="889864" y="3854036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Workforce Development and Online Program Expansion</a:t>
          </a:r>
        </a:p>
      </dsp:txBody>
      <dsp:txXfrm>
        <a:off x="889864" y="3854036"/>
        <a:ext cx="5355400" cy="770445"/>
      </dsp:txXfrm>
    </dsp:sp>
    <dsp:sp modelId="{57B38192-5CED-4480-B77F-D0F2AC520D74}">
      <dsp:nvSpPr>
        <dsp:cNvPr id="0" name=""/>
        <dsp:cNvSpPr/>
      </dsp:nvSpPr>
      <dsp:spPr>
        <a:xfrm>
          <a:off x="0" y="4817093"/>
          <a:ext cx="6245265" cy="7704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9725F-DA5D-4588-AB2C-E832C0B22845}">
      <dsp:nvSpPr>
        <dsp:cNvPr id="0" name=""/>
        <dsp:cNvSpPr/>
      </dsp:nvSpPr>
      <dsp:spPr>
        <a:xfrm>
          <a:off x="233059" y="4990443"/>
          <a:ext cx="423745" cy="42374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31849F-4831-45CA-9FF0-01931A65325B}">
      <dsp:nvSpPr>
        <dsp:cNvPr id="0" name=""/>
        <dsp:cNvSpPr/>
      </dsp:nvSpPr>
      <dsp:spPr>
        <a:xfrm>
          <a:off x="889864" y="4817093"/>
          <a:ext cx="5355400" cy="7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39" tIns="81539" rIns="81539" bIns="8153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Developing Data Reporting to Inform Resource Allocation</a:t>
          </a:r>
        </a:p>
      </dsp:txBody>
      <dsp:txXfrm>
        <a:off x="889864" y="4817093"/>
        <a:ext cx="5355400" cy="770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3C69E8-250D-4665-8F37-4F325817F33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4231D8-1FF3-4AF3-AF3F-8E3F09EA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75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231D8-1FF3-4AF3-AF3F-8E3F09EABA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1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8882E-695A-FD14-AA03-E77D1DAA1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E3F34-2281-6663-8881-7A0D5A7E0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9B013-83C3-3831-ED77-9E643526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2E261-F803-F5F2-9751-5632B5975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74FC1-FD3B-1E02-0B95-1B0357A13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3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5E84-3A3F-31AD-01DB-9BA6422B7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E137-43C3-C3C0-48AD-519977C22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90DA8-87E5-57AF-9F22-CD7D6D831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7120A-E5BB-AFC3-ACB0-FACEA617F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25DEA-161D-9C56-7B3A-E03C2197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4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BAE84C-C16F-813C-A8B2-44EA7F8DF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A0479-B530-8925-F917-7E0879B32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CA44F-5A8C-D389-21A4-A68304022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DD25F-DE57-4DF3-B35D-7604AAEA7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3EA76-F00F-0DEA-7061-F2B1611C9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88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8/27/2025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68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26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7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88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47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18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83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7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DA59A-8676-B86B-1C8B-6B3B138A3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884D5-98BD-BBA4-EED9-37A0F9689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B9F69-29D2-B325-4AB2-4DF028FB4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0819B-9DB0-54E8-1DD6-F3354F41A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13855-5ECD-C3A3-8B2A-A588625C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721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41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0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210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7D687-9215-6DF0-3350-370C42D53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3C2D3-E9E1-F2A0-3B22-5BE17E23C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56A90-7177-B146-997C-783D881CF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AC1C-EF22-4D20-AEE3-1C24718BB38C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523F3-07F4-6B69-6A53-D27B01843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F96C0-C938-B9BA-DF84-57CAC0F77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4EDE-9316-4902-860E-A6CC80DA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83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855E-2C14-4B6B-8591-35641216E33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24C8-63F7-4BB7-8509-663723DB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5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2BECE-EF9F-C2E8-557A-07FD667BD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AC7A7-9A39-4FB4-7ADA-83AA772ED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F78CB-38F0-E28A-CA4E-81CA596BA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CBAAE-D490-48C3-6012-3BE972E9A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B9A49-D311-D1F2-9952-2CC02038F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7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022F9-8FDC-45DF-AB3D-45A5CD18D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731CD-8850-42FF-AE0F-814617715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82341-C25C-A501-97DE-E04873EC9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527552-F7DB-5476-5A61-48FE5AC6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30D5D-5543-8D91-5639-C6DF4BFBA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FC52A-F142-FE7D-58AA-B9AC1F7D6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73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58D1-5C3B-4ED4-B8C0-832E2D641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97F17-20A0-DF96-BC63-3A208CD06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BA1FD-B207-7151-E1BE-AB1457351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41D063-B91F-3FB1-1D62-6212C8243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04EF2-2406-6243-0D10-E033D37AA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76D6B-2AB7-A142-3443-B188DC303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10255D-1F29-6102-BE69-766F229E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619266-7A00-2A8B-BA88-535CA4263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1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BA164-FB4C-BAB3-4274-739D84B8F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51A859-8BAE-E90E-8D8E-D9901EF8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4A1B8-D2F9-CB18-894B-00E8EFD8A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001431-AEBB-85F1-10E4-E6A1E864C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3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9C88D7-99C1-E8F7-7AC1-340D3DBF1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FBE577-4BD7-58D2-58D3-E42F6CC3C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1F829-9A0B-C3D9-2F41-7946BDEC6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2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AA606-E5AA-B476-3902-4E76D437E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30B5B-B04C-C738-3EE5-43AA718B0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E3629-6A95-2FE0-D2E5-43FD02AB25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D8F100-EA8A-B6AC-07C3-45F4A5C17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C4682-85BC-B86F-5925-B837382BA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DAB22-BD5F-163D-521E-84BE75A5D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D269A-6489-3AD3-F8A2-5931FD564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9D7BD2-E789-6447-3339-8A1BE93DA5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9C6D75-F537-5D79-14AD-917162999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EF3A73-5CC8-7A14-243B-93E996735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140FB-6D8A-E35C-4C76-3A3010B37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F7A25-9EA5-091D-582B-4CDC229C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6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34D9D-C7FA-6515-4B6C-EF5580FF9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4E22C-D4DE-E416-7279-B0CA1F55C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AB5B6-86D6-CAE6-ED9F-3556754C5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BA70FB-4D51-47B7-8850-70827742165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BDD21-1578-A7F3-4604-AF135B1363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81380-3DA6-F9E9-2FD8-1DF54820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E0BB0D-0419-4FD9-9C3B-4C42893A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8/27/2025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1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EC3C03-4CC9-9B20-6F8D-5299B208A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2515A-3AE5-9E50-406B-E768CABE4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24EF6-E09C-9908-4ABC-79F06B60C5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3CAC1C-EF22-4D20-AEE3-1C24718BB38C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6D4D3-AD3B-F3C2-7E08-85115D61F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263CF-BA0A-DC39-CA4D-C4DD6CC0A3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CA4EDE-9316-4902-860E-A6CC80DA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23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8855E-2C14-4B6B-8591-35641216E33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F24C8-63F7-4BB7-8509-663723DB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7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en/photo/834691" TargetMode="External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olloy.edu/about/administration/blended-and-online-learning/" TargetMode="External"/><Relationship Id="rId5" Type="http://schemas.openxmlformats.org/officeDocument/2006/relationships/hyperlink" Target="https://www.molloy.edu/about/administration/office-for-technology-and-institutional-effectiveness/technology-learning-services/" TargetMode="External"/><Relationship Id="rId4" Type="http://schemas.openxmlformats.org/officeDocument/2006/relationships/hyperlink" Target="mailto:studentsuccess@molloy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8320351-9FA2-4A26-885B-BB8F3E490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CD2EFB-78C2-4C6E-A6B9-4ED12FAD5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C40587-6AC0-914A-2A25-2FEBD0221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7054" b="8676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46D957-955C-CE34-8CFE-306DD9A61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600427"/>
            <a:ext cx="9875520" cy="3299902"/>
          </a:xfrm>
        </p:spPr>
        <p:txBody>
          <a:bodyPr>
            <a:normAutofit/>
          </a:bodyPr>
          <a:lstStyle/>
          <a:p>
            <a:pPr algn="l"/>
            <a:r>
              <a:rPr lang="en-US" sz="8200" dirty="0">
                <a:solidFill>
                  <a:srgbClr val="FFFFFF"/>
                </a:solidFill>
              </a:rPr>
              <a:t>Welcome to  Academic Affairs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5D6730-5B81-EBCC-C411-8F489D74E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9536" y="4072045"/>
            <a:ext cx="9875520" cy="14143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Michelle Piskulich, PhD 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Provost and Vice President for Academic Affairs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August 2025</a:t>
            </a:r>
          </a:p>
        </p:txBody>
      </p:sp>
    </p:spTree>
    <p:extLst>
      <p:ext uri="{BB962C8B-B14F-4D97-AF65-F5344CB8AC3E}">
        <p14:creationId xmlns:p14="http://schemas.microsoft.com/office/powerpoint/2010/main" val="370011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F291BE0-7A7E-D04F-974F-9F4577FB2F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ross 23">
            <a:extLst>
              <a:ext uri="{FF2B5EF4-FFF2-40B4-BE49-F238E27FC236}">
                <a16:creationId xmlns:a16="http://schemas.microsoft.com/office/drawing/2014/main" id="{BD33FF1F-6094-0B4A-A3E4-6B0D9283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78A6D9C-C7A5-414B-8CB7-E31470D7D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F367E596-6364-884D-8ECA-DABD757BD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Person writing math on a chalk board">
            <a:extLst>
              <a:ext uri="{FF2B5EF4-FFF2-40B4-BE49-F238E27FC236}">
                <a16:creationId xmlns:a16="http://schemas.microsoft.com/office/drawing/2014/main" id="{315809F3-0789-7E87-05C3-3954FDBDBA6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3" b="147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0" name="Rectangle">
            <a:extLst>
              <a:ext uri="{FF2B5EF4-FFF2-40B4-BE49-F238E27FC236}">
                <a16:creationId xmlns:a16="http://schemas.microsoft.com/office/drawing/2014/main" id="{6C7511A4-6FBF-0246-AB44-3B819A707D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0549940" cy="6858000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7857F1F-17F7-9144-8BBA-AD63FC0AA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3B8C10-C66F-C662-0A39-B817A7ECE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COMMUNITY</a:t>
            </a:r>
          </a:p>
        </p:txBody>
      </p:sp>
      <p:sp>
        <p:nvSpPr>
          <p:cNvPr id="34" name="Cross 33">
            <a:extLst>
              <a:ext uri="{FF2B5EF4-FFF2-40B4-BE49-F238E27FC236}">
                <a16:creationId xmlns:a16="http://schemas.microsoft.com/office/drawing/2014/main" id="{8D56D3E8-B102-DF4E-8F6F-48B290222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462F5D40-9642-5143-D8A2-9E674E1700D4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65150" y="2691638"/>
          <a:ext cx="8267296" cy="3188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7511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7C9B3-DD57-9654-F226-6534782F8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179"/>
          </a:xfrm>
        </p:spPr>
        <p:txBody>
          <a:bodyPr/>
          <a:lstStyle/>
          <a:p>
            <a:r>
              <a:rPr lang="en-US" dirty="0"/>
              <a:t>Academic Affairs Organization Chart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FB2568B-902E-4ED8-A390-55B828E2145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7870" y="765314"/>
          <a:ext cx="11439939" cy="5864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D64C9DA-7515-4D4B-7B2D-16FB1D496076}"/>
              </a:ext>
            </a:extLst>
          </p:cNvPr>
          <p:cNvCxnSpPr>
            <a:cxnSpLocks/>
          </p:cNvCxnSpPr>
          <p:nvPr/>
        </p:nvCxnSpPr>
        <p:spPr>
          <a:xfrm>
            <a:off x="5975498" y="1573619"/>
            <a:ext cx="34768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C392226-7ED1-453C-D472-09B0BE7C5503}"/>
              </a:ext>
            </a:extLst>
          </p:cNvPr>
          <p:cNvCxnSpPr>
            <a:cxnSpLocks/>
          </p:cNvCxnSpPr>
          <p:nvPr/>
        </p:nvCxnSpPr>
        <p:spPr>
          <a:xfrm>
            <a:off x="8612372" y="1573619"/>
            <a:ext cx="935665" cy="5209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ross 12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7883" y="1096771"/>
            <a:ext cx="4701054" cy="5761229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1" name="Cross 20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71505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58CC96-DDDC-532D-EEDB-17BDE97B9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362" y="1625608"/>
            <a:ext cx="3882842" cy="2722164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 kern="1200" spc="-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ACADEMIC AFFAIRS OVERVIEW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BCE363F-7361-A345-BB3D-2E8D8819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3666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4E40BF9-259F-81C7-EA1C-3A36DAEAF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8811766"/>
              </p:ext>
            </p:extLst>
          </p:nvPr>
        </p:nvGraphicFramePr>
        <p:xfrm>
          <a:off x="3599423" y="70861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100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912FF40-7E79-76B2-BBA2-49D1BF63F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591" r="26750" b="-2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E87D5C-E493-7277-772E-A96ECA601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en-US" sz="4000" dirty="0"/>
              <a:t>Some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8422E-3E8E-CA0B-1730-DD65D1BE4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/>
          </a:bodyPr>
          <a:lstStyle/>
          <a:p>
            <a:r>
              <a:rPr lang="en-US" sz="1400" dirty="0"/>
              <a:t>Four schools: Arts and Sciences, Business, Education and Human Services, and Nursing and Health Sciences</a:t>
            </a:r>
          </a:p>
          <a:p>
            <a:r>
              <a:rPr lang="en-US" sz="1400" dirty="0"/>
              <a:t>191 full time, 11 auxiliary, and 516 part time faculty</a:t>
            </a:r>
          </a:p>
          <a:p>
            <a:r>
              <a:rPr lang="en-US" sz="1400" dirty="0"/>
              <a:t>167 Staff</a:t>
            </a:r>
          </a:p>
          <a:p>
            <a:r>
              <a:rPr lang="en-US" sz="1400" dirty="0"/>
              <a:t>11 Academic Administrators</a:t>
            </a:r>
          </a:p>
          <a:p>
            <a:r>
              <a:rPr lang="en-US" sz="1400" dirty="0"/>
              <a:t>2 associate’s degree</a:t>
            </a:r>
          </a:p>
          <a:p>
            <a:r>
              <a:rPr lang="en-US" sz="1400" dirty="0"/>
              <a:t>61 bachelor’s degrees</a:t>
            </a:r>
          </a:p>
          <a:p>
            <a:r>
              <a:rPr lang="en-US" sz="1400" dirty="0"/>
              <a:t>63 master’s degrees</a:t>
            </a:r>
          </a:p>
          <a:p>
            <a:r>
              <a:rPr lang="en-US" sz="1400" dirty="0"/>
              <a:t>9 doctoral degrees</a:t>
            </a:r>
          </a:p>
          <a:p>
            <a:r>
              <a:rPr lang="en-US" sz="1400" dirty="0"/>
              <a:t>Last year conferred 1,136 degrees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0218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5B398-997C-7855-1AC9-8D3B900D3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with Expertise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E2681A0-E93B-A342-E424-4FF692514A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4897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0697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19F4BD-8390-9B4B-0549-D41F0C4D2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US" sz="7400"/>
              <a:t>Major Initiatives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 descr="Visual showing major initiatives in Academic Affairs">
            <a:extLst>
              <a:ext uri="{FF2B5EF4-FFF2-40B4-BE49-F238E27FC236}">
                <a16:creationId xmlns:a16="http://schemas.microsoft.com/office/drawing/2014/main" id="{A55D6B5B-3E48-7E2A-5C2C-F1A8074AFC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212342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4855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AFC69-CAF9-DA73-0389-260C2C072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en-US"/>
              <a:t>Who Can You Go for Help?</a:t>
            </a:r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black pole with many signs&#10;&#10;AI-generated content may be incorrect.">
            <a:extLst>
              <a:ext uri="{FF2B5EF4-FFF2-40B4-BE49-F238E27FC236}">
                <a16:creationId xmlns:a16="http://schemas.microsoft.com/office/drawing/2014/main" id="{AD28B557-B8F7-606E-0BC2-A365384644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03182" y="1098759"/>
            <a:ext cx="4777381" cy="449073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D450A-C549-A73B-2784-CBBBF63A9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en-US" sz="1500"/>
              <a:t>Concern about a Student?  </a:t>
            </a:r>
            <a:r>
              <a:rPr lang="en-US" sz="1500">
                <a:hlinkClick r:id="rId4"/>
              </a:rPr>
              <a:t>studentsuccess@molloy.edu</a:t>
            </a:r>
            <a:endParaRPr lang="en-US" sz="1500"/>
          </a:p>
          <a:p>
            <a:r>
              <a:rPr lang="en-US" sz="1500"/>
              <a:t>Program questions? Your program director, department chair or Dean</a:t>
            </a:r>
          </a:p>
          <a:p>
            <a:r>
              <a:rPr lang="en-US" sz="1500"/>
              <a:t>General Faculty Resources? Navigate to Teams and open Academic Affairs Faculty Resource Area</a:t>
            </a:r>
          </a:p>
          <a:p>
            <a:r>
              <a:rPr lang="en-US" sz="1500"/>
              <a:t>Help with Canvas? </a:t>
            </a:r>
            <a:r>
              <a:rPr lang="en-US" sz="1500">
                <a:hlinkClick r:id="rId5"/>
              </a:rPr>
              <a:t>https://www.molloy.edu/about/administration/office-for-technology-and-institutional-effectiveness/technology-learning-services/</a:t>
            </a:r>
            <a:endParaRPr lang="en-US" sz="1500"/>
          </a:p>
          <a:p>
            <a:r>
              <a:rPr lang="en-US" sz="1500"/>
              <a:t>Help with Designing Your Online Course? </a:t>
            </a:r>
            <a:r>
              <a:rPr lang="en-US" sz="1500">
                <a:hlinkClick r:id="rId6"/>
              </a:rPr>
              <a:t>https://www.molloy.edu/about/administration/blended-and-online-learning/</a:t>
            </a:r>
            <a:endParaRPr lang="en-US" sz="1500"/>
          </a:p>
          <a:p>
            <a:r>
              <a:rPr lang="en-US" sz="1500"/>
              <a:t>An emergency: Contact Public Safety 516-323-3500</a:t>
            </a:r>
          </a:p>
          <a:p>
            <a:pPr marL="0" indent="0">
              <a:buNone/>
            </a:pPr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942033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adridVTI">
  <a:themeElements>
    <a:clrScheme name="AnalogousFromRegularSeedLeftStep">
      <a:dk1>
        <a:srgbClr val="000000"/>
      </a:dk1>
      <a:lt1>
        <a:srgbClr val="FFFFFF"/>
      </a:lt1>
      <a:dk2>
        <a:srgbClr val="22243E"/>
      </a:dk2>
      <a:lt2>
        <a:srgbClr val="E8E2E5"/>
      </a:lt2>
      <a:accent1>
        <a:srgbClr val="47B479"/>
      </a:accent1>
      <a:accent2>
        <a:srgbClr val="3BB140"/>
      </a:accent2>
      <a:accent3>
        <a:srgbClr val="6DB146"/>
      </a:accent3>
      <a:accent4>
        <a:srgbClr val="93AB39"/>
      </a:accent4>
      <a:accent5>
        <a:srgbClr val="B69F47"/>
      </a:accent5>
      <a:accent6>
        <a:srgbClr val="B1683B"/>
      </a:accent6>
      <a:hlink>
        <a:srgbClr val="BF3F84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_ip_UnifiedCompliancePolicyUIAction xmlns="http://schemas.microsoft.com/sharepoint/v3" xsi:nil="true"/>
    <_ip_UnifiedCompliancePolicyProperties xmlns="http://schemas.microsoft.com/sharepoint/v3" xsi:nil="true"/>
    <_activity xmlns="09f3ca81-c8f9-4b5a-adc7-75e7e5141e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DF1F7B4BA4D34D9E1A09CFB9E6954C" ma:contentTypeVersion="20" ma:contentTypeDescription="Create a new document." ma:contentTypeScope="" ma:versionID="963af4b306cab54e28610049d11b64d5">
  <xsd:schema xmlns:xsd="http://www.w3.org/2001/XMLSchema" xmlns:xs="http://www.w3.org/2001/XMLSchema" xmlns:p="http://schemas.microsoft.com/office/2006/metadata/properties" xmlns:ns1="http://schemas.microsoft.com/sharepoint/v3" xmlns:ns3="09f3ca81-c8f9-4b5a-adc7-75e7e5141e13" xmlns:ns4="061b83d3-0091-4eee-b0b0-76f3b3a1594f" targetNamespace="http://schemas.microsoft.com/office/2006/metadata/properties" ma:root="true" ma:fieldsID="16d4ca0319f6895188f08e6f8da320bc" ns1:_="" ns3:_="" ns4:_="">
    <xsd:import namespace="http://schemas.microsoft.com/sharepoint/v3"/>
    <xsd:import namespace="09f3ca81-c8f9-4b5a-adc7-75e7e5141e13"/>
    <xsd:import namespace="061b83d3-0091-4eee-b0b0-76f3b3a159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f3ca81-c8f9-4b5a-adc7-75e7e5141e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1b83d3-0091-4eee-b0b0-76f3b3a1594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62678F-1327-4E8F-A887-A03212F42453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sharepoint/v3"/>
    <ds:schemaRef ds:uri="09f3ca81-c8f9-4b5a-adc7-75e7e5141e13"/>
    <ds:schemaRef ds:uri="061b83d3-0091-4eee-b0b0-76f3b3a1594f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5A88171-DF4F-4CD8-A14C-D0608DFADB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f3ca81-c8f9-4b5a-adc7-75e7e5141e13"/>
    <ds:schemaRef ds:uri="061b83d3-0091-4eee-b0b0-76f3b3a159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D1E2BC-6D6F-4D16-9AFE-B4530426D7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559</Words>
  <Application>Microsoft Office PowerPoint</Application>
  <PresentationFormat>Widescreen</PresentationFormat>
  <Paragraphs>89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Office Theme</vt:lpstr>
      <vt:lpstr>MadridVTI</vt:lpstr>
      <vt:lpstr>Office Theme</vt:lpstr>
      <vt:lpstr>Office Theme</vt:lpstr>
      <vt:lpstr>Welcome to  Academic Affairs</vt:lpstr>
      <vt:lpstr>COMMUNITY</vt:lpstr>
      <vt:lpstr>Academic Affairs Organization Chart</vt:lpstr>
      <vt:lpstr>ACADEMIC AFFAIRS OVERVIEW</vt:lpstr>
      <vt:lpstr>Some Facts</vt:lpstr>
      <vt:lpstr>Faculty with Expertise</vt:lpstr>
      <vt:lpstr>Major Initiatives</vt:lpstr>
      <vt:lpstr>Who Can You Go for Help?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Division of Academic Affairs</dc:title>
  <dc:creator>Michelle Piskulich</dc:creator>
  <cp:lastModifiedBy>Michelle Piskulich</cp:lastModifiedBy>
  <cp:revision>31</cp:revision>
  <cp:lastPrinted>2025-08-12T15:04:36Z</cp:lastPrinted>
  <dcterms:created xsi:type="dcterms:W3CDTF">2024-08-08T01:26:47Z</dcterms:created>
  <dcterms:modified xsi:type="dcterms:W3CDTF">2025-08-27T14:21:32Z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0x01010018DF1F7B4BA4D34D9E1A09CFB9E6954C</vt:lpwstr>
  </property>
</Properties>
</file>