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vnd.ms-office.drawingml.diagramDrawing+xml"/>
  <Default Extension="png" ContentType="image/png"/>
  <Override PartName="/ppt/slideLayouts/slideLayout12.xml" ContentType="application/vnd.openxmlformats-officedocument.presentationml.slideLayout+xml"/>
  <Override PartName="/customXml/itemProps2.xml" ContentType="application/vnd.openxmlformats-officedocument.customXmlProperties+xml"/>
  <Override PartName="/docProps/app.xml" ContentType="application/vnd.openxmlformats-officedocument.extended-properties+xml"/>
  <Default Extension="jpeg" ContentType="image/jpeg"/>
  <Override PartName="/ppt/diagrams/data2.xml" ContentType="application/vnd.openxmlformats-officedocument.drawingml.diagramData+xml"/>
  <Default Extension="mp4" ContentType="video/mp4"/>
  <Override PartName="/ppt/slideMasters/slideMaster1.xml" ContentType="application/vnd.openxmlformats-officedocument.presentationml.slideMaster+xml"/>
  <Override PartName="/ppt/diagrams/colors2.xml" ContentType="application/vnd.openxmlformats-officedocument.drawingml.diagramColors+xml"/>
  <Override PartName="/ppt/theme/theme1.xml" ContentType="application/vnd.openxmlformats-officedocument.them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Masters/slideMaster2.xml" ContentType="application/vnd.openxmlformats-officedocument.presentationml.slideMaster+xml"/>
  <Override PartName="/docProps/custom.xml" ContentType="application/vnd.openxmlformats-officedocument.custom-properties+xml"/>
  <Override PartName="/ppt/tableStyles.xml" ContentType="application/vnd.openxmlformats-officedocument.presentationml.tableStyles+xml"/>
  <Default Extension="jpg" ContentType="image/jpeg"/>
  <Default Extension="svg" ContentType="image/svg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customXml/item2.xml" ContentType="application/xml"/>
  <Override PartName="/ppt/diagrams/data1.xml" ContentType="application/vnd.openxmlformats-officedocument.drawingml.diagramData+xml"/>
  <Override PartName="/ppt/diagrams/layout2.xml" ContentType="application/vnd.openxmlformats-officedocument.drawingml.diagram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5.xml" ContentType="application/vnd.openxmlformats-officedocument.presentationml.slid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customXml/item1.xml" ContentType="application/xml"/>
  <Override PartName="/customXml/item3.xml" ContentType="application/xml"/>
  <Override PartName="/ppt/revisionInfo.xml" ContentType="application/vnd.ms-powerpoint.revisioninfo+xml"/>
  <Override PartName="/ppt/slideLayouts/slideLayout10.xml" ContentType="application/vnd.openxmlformats-officedocument.presentationml.slideLayout+xml"/>
  <Override PartName="/customXml/itemProps1.xml" ContentType="application/vnd.openxmlformats-officedocument.customXmlProperties+xml"/>
  <Override PartName="/ppt/diagrams/layout1.xml" ContentType="application/vnd.openxmlformats-officedocument.drawingml.diagramLayout+xml"/>
  <Override PartName="/customXml/itemProps3.xml" ContentType="application/vnd.openxmlformats-officedocument.customXmlProperties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ppt/diagrams/colors1.xml" ContentType="application/vnd.openxmlformats-officedocument.drawingml.diagramColors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s/slide3.xml" ContentType="application/vnd.openxmlformats-officedocument.presentationml.sl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sldIdLst>
    <p:sldId id="256" r:id="rId6"/>
    <p:sldId id="257" r:id="rId7"/>
    <p:sldId id="258" r:id="rId8"/>
    <p:sldId id="259" r:id="rId9"/>
    <p:sldId id="264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8ED7CF-EA4C-4640-B546-30B0C01AA146}" v="432" dt="2024-08-26T22:46:59.0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17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Piskulich" userId="bb1258b5-5abe-462c-921b-1d8d512de969" providerId="ADAL" clId="{1C8ED7CF-EA4C-4640-B546-30B0C01AA146}"/>
    <pc:docChg chg="undo custSel addSld delSld modSld addMainMaster">
      <pc:chgData name="Michelle Piskulich" userId="bb1258b5-5abe-462c-921b-1d8d512de969" providerId="ADAL" clId="{1C8ED7CF-EA4C-4640-B546-30B0C01AA146}" dt="2024-08-26T22:47:19.958" v="445" actId="2696"/>
      <pc:docMkLst>
        <pc:docMk/>
      </pc:docMkLst>
      <pc:sldChg chg="modSp mod">
        <pc:chgData name="Michelle Piskulich" userId="bb1258b5-5abe-462c-921b-1d8d512de969" providerId="ADAL" clId="{1C8ED7CF-EA4C-4640-B546-30B0C01AA146}" dt="2024-08-26T22:33:57.788" v="1" actId="20577"/>
        <pc:sldMkLst>
          <pc:docMk/>
          <pc:sldMk cId="2809346163" sldId="256"/>
        </pc:sldMkLst>
        <pc:spChg chg="mod">
          <ac:chgData name="Michelle Piskulich" userId="bb1258b5-5abe-462c-921b-1d8d512de969" providerId="ADAL" clId="{1C8ED7CF-EA4C-4640-B546-30B0C01AA146}" dt="2024-08-26T22:33:57.788" v="1" actId="20577"/>
          <ac:spMkLst>
            <pc:docMk/>
            <pc:sldMk cId="2809346163" sldId="256"/>
            <ac:spMk id="3" creationId="{7B814837-23C2-DA8B-3DC7-BD9D72BE3B34}"/>
          </ac:spMkLst>
        </pc:spChg>
      </pc:sldChg>
      <pc:sldChg chg="addSp delSp modSp del mod">
        <pc:chgData name="Michelle Piskulich" userId="bb1258b5-5abe-462c-921b-1d8d512de969" providerId="ADAL" clId="{1C8ED7CF-EA4C-4640-B546-30B0C01AA146}" dt="2024-08-26T22:38:50.710" v="7" actId="2696"/>
        <pc:sldMkLst>
          <pc:docMk/>
          <pc:sldMk cId="3284810826" sldId="262"/>
        </pc:sldMkLst>
        <pc:spChg chg="add del mod">
          <ac:chgData name="Michelle Piskulich" userId="bb1258b5-5abe-462c-921b-1d8d512de969" providerId="ADAL" clId="{1C8ED7CF-EA4C-4640-B546-30B0C01AA146}" dt="2024-08-26T22:37:45.912" v="4"/>
          <ac:spMkLst>
            <pc:docMk/>
            <pc:sldMk cId="3284810826" sldId="262"/>
            <ac:spMk id="5" creationId="{E74FE2EE-26F7-A0EA-7329-09F09BE7CE8A}"/>
          </ac:spMkLst>
        </pc:spChg>
        <pc:graphicFrameChg chg="del">
          <ac:chgData name="Michelle Piskulich" userId="bb1258b5-5abe-462c-921b-1d8d512de969" providerId="ADAL" clId="{1C8ED7CF-EA4C-4640-B546-30B0C01AA146}" dt="2024-08-26T22:34:25.362" v="2" actId="21"/>
          <ac:graphicFrameMkLst>
            <pc:docMk/>
            <pc:sldMk cId="3284810826" sldId="262"/>
            <ac:graphicFrameMk id="4" creationId="{E9C7261E-3134-D3EB-F980-8ADF8A0AFC49}"/>
          </ac:graphicFrameMkLst>
        </pc:graphicFrameChg>
        <pc:graphicFrameChg chg="add mod">
          <ac:chgData name="Michelle Piskulich" userId="bb1258b5-5abe-462c-921b-1d8d512de969" providerId="ADAL" clId="{1C8ED7CF-EA4C-4640-B546-30B0C01AA146}" dt="2024-08-26T22:37:45.912" v="4"/>
          <ac:graphicFrameMkLst>
            <pc:docMk/>
            <pc:sldMk cId="3284810826" sldId="262"/>
            <ac:graphicFrameMk id="6" creationId="{E2ED3FE8-FEA0-CC49-0216-A5C38240770B}"/>
          </ac:graphicFrameMkLst>
        </pc:graphicFrameChg>
      </pc:sldChg>
      <pc:sldChg chg="addSp delSp modSp mod setClrOvrMap">
        <pc:chgData name="Michelle Piskulich" userId="bb1258b5-5abe-462c-921b-1d8d512de969" providerId="ADAL" clId="{1C8ED7CF-EA4C-4640-B546-30B0C01AA146}" dt="2024-08-26T22:47:12.009" v="444" actId="1076"/>
        <pc:sldMkLst>
          <pc:docMk/>
          <pc:sldMk cId="1664397867" sldId="263"/>
        </pc:sldMkLst>
        <pc:spChg chg="mod">
          <ac:chgData name="Michelle Piskulich" userId="bb1258b5-5abe-462c-921b-1d8d512de969" providerId="ADAL" clId="{1C8ED7CF-EA4C-4640-B546-30B0C01AA146}" dt="2024-08-26T22:45:55.437" v="305" actId="26606"/>
          <ac:spMkLst>
            <pc:docMk/>
            <pc:sldMk cId="1664397867" sldId="263"/>
            <ac:spMk id="2" creationId="{3D0B1697-7F8C-3027-584C-B0DB04FDFADB}"/>
          </ac:spMkLst>
        </pc:spChg>
        <pc:spChg chg="add del">
          <ac:chgData name="Michelle Piskulich" userId="bb1258b5-5abe-462c-921b-1d8d512de969" providerId="ADAL" clId="{1C8ED7CF-EA4C-4640-B546-30B0C01AA146}" dt="2024-08-26T22:45:55.506" v="306" actId="26606"/>
          <ac:spMkLst>
            <pc:docMk/>
            <pc:sldMk cId="1664397867" sldId="263"/>
            <ac:spMk id="29" creationId="{9F291BE0-7A7E-D04F-974F-9F4577FB2F46}"/>
          </ac:spMkLst>
        </pc:spChg>
        <pc:spChg chg="add del">
          <ac:chgData name="Michelle Piskulich" userId="bb1258b5-5abe-462c-921b-1d8d512de969" providerId="ADAL" clId="{1C8ED7CF-EA4C-4640-B546-30B0C01AA146}" dt="2024-08-26T22:45:55.506" v="306" actId="26606"/>
          <ac:spMkLst>
            <pc:docMk/>
            <pc:sldMk cId="1664397867" sldId="263"/>
            <ac:spMk id="31" creationId="{BD33FF1F-6094-0B4A-A3E4-6B0D9283DB44}"/>
          </ac:spMkLst>
        </pc:spChg>
        <pc:spChg chg="add del">
          <ac:chgData name="Michelle Piskulich" userId="bb1258b5-5abe-462c-921b-1d8d512de969" providerId="ADAL" clId="{1C8ED7CF-EA4C-4640-B546-30B0C01AA146}" dt="2024-08-26T22:45:55.506" v="306" actId="26606"/>
          <ac:spMkLst>
            <pc:docMk/>
            <pc:sldMk cId="1664397867" sldId="263"/>
            <ac:spMk id="33" creationId="{B78A6D9C-C7A5-414B-8CB7-E31470D7D280}"/>
          </ac:spMkLst>
        </pc:spChg>
        <pc:spChg chg="add del">
          <ac:chgData name="Michelle Piskulich" userId="bb1258b5-5abe-462c-921b-1d8d512de969" providerId="ADAL" clId="{1C8ED7CF-EA4C-4640-B546-30B0C01AA146}" dt="2024-08-26T22:45:55.506" v="306" actId="26606"/>
          <ac:spMkLst>
            <pc:docMk/>
            <pc:sldMk cId="1664397867" sldId="263"/>
            <ac:spMk id="35" creationId="{F367E596-6364-884D-8ECA-DABD757BD267}"/>
          </ac:spMkLst>
        </pc:spChg>
        <pc:spChg chg="add del">
          <ac:chgData name="Michelle Piskulich" userId="bb1258b5-5abe-462c-921b-1d8d512de969" providerId="ADAL" clId="{1C8ED7CF-EA4C-4640-B546-30B0C01AA146}" dt="2024-08-26T22:45:55.506" v="306" actId="26606"/>
          <ac:spMkLst>
            <pc:docMk/>
            <pc:sldMk cId="1664397867" sldId="263"/>
            <ac:spMk id="37" creationId="{6C7511A4-6FBF-0246-AB44-3B819A707DED}"/>
          </ac:spMkLst>
        </pc:spChg>
        <pc:spChg chg="add del">
          <ac:chgData name="Michelle Piskulich" userId="bb1258b5-5abe-462c-921b-1d8d512de969" providerId="ADAL" clId="{1C8ED7CF-EA4C-4640-B546-30B0C01AA146}" dt="2024-08-26T22:45:55.506" v="306" actId="26606"/>
          <ac:spMkLst>
            <pc:docMk/>
            <pc:sldMk cId="1664397867" sldId="263"/>
            <ac:spMk id="39" creationId="{17857F1F-17F7-9144-8BBA-AD63FC0AA6A3}"/>
          </ac:spMkLst>
        </pc:spChg>
        <pc:spChg chg="add del">
          <ac:chgData name="Michelle Piskulich" userId="bb1258b5-5abe-462c-921b-1d8d512de969" providerId="ADAL" clId="{1C8ED7CF-EA4C-4640-B546-30B0C01AA146}" dt="2024-08-26T22:45:55.506" v="306" actId="26606"/>
          <ac:spMkLst>
            <pc:docMk/>
            <pc:sldMk cId="1664397867" sldId="263"/>
            <ac:spMk id="41" creationId="{8D56D3E8-B102-DF4E-8F6F-48B290222219}"/>
          </ac:spMkLst>
        </pc:spChg>
        <pc:spChg chg="add del">
          <ac:chgData name="Michelle Piskulich" userId="bb1258b5-5abe-462c-921b-1d8d512de969" providerId="ADAL" clId="{1C8ED7CF-EA4C-4640-B546-30B0C01AA146}" dt="2024-08-26T22:45:55.437" v="305" actId="26606"/>
          <ac:spMkLst>
            <pc:docMk/>
            <pc:sldMk cId="1664397867" sldId="263"/>
            <ac:spMk id="46" creationId="{9F291BE0-7A7E-D04F-974F-9F4577FB2F46}"/>
          </ac:spMkLst>
        </pc:spChg>
        <pc:spChg chg="add del">
          <ac:chgData name="Michelle Piskulich" userId="bb1258b5-5abe-462c-921b-1d8d512de969" providerId="ADAL" clId="{1C8ED7CF-EA4C-4640-B546-30B0C01AA146}" dt="2024-08-26T22:45:55.437" v="305" actId="26606"/>
          <ac:spMkLst>
            <pc:docMk/>
            <pc:sldMk cId="1664397867" sldId="263"/>
            <ac:spMk id="48" creationId="{BD33FF1F-6094-0B4A-A3E4-6B0D9283DB44}"/>
          </ac:spMkLst>
        </pc:spChg>
        <pc:spChg chg="add del">
          <ac:chgData name="Michelle Piskulich" userId="bb1258b5-5abe-462c-921b-1d8d512de969" providerId="ADAL" clId="{1C8ED7CF-EA4C-4640-B546-30B0C01AA146}" dt="2024-08-26T22:45:55.437" v="305" actId="26606"/>
          <ac:spMkLst>
            <pc:docMk/>
            <pc:sldMk cId="1664397867" sldId="263"/>
            <ac:spMk id="50" creationId="{B78A6D9C-C7A5-414B-8CB7-E31470D7D280}"/>
          </ac:spMkLst>
        </pc:spChg>
        <pc:spChg chg="add del">
          <ac:chgData name="Michelle Piskulich" userId="bb1258b5-5abe-462c-921b-1d8d512de969" providerId="ADAL" clId="{1C8ED7CF-EA4C-4640-B546-30B0C01AA146}" dt="2024-08-26T22:45:55.437" v="305" actId="26606"/>
          <ac:spMkLst>
            <pc:docMk/>
            <pc:sldMk cId="1664397867" sldId="263"/>
            <ac:spMk id="52" creationId="{579E3846-8D0B-B14A-817A-7FAC9DDAB4D8}"/>
          </ac:spMkLst>
        </pc:spChg>
        <pc:spChg chg="add del">
          <ac:chgData name="Michelle Piskulich" userId="bb1258b5-5abe-462c-921b-1d8d512de969" providerId="ADAL" clId="{1C8ED7CF-EA4C-4640-B546-30B0C01AA146}" dt="2024-08-26T22:45:55.437" v="305" actId="26606"/>
          <ac:spMkLst>
            <pc:docMk/>
            <pc:sldMk cId="1664397867" sldId="263"/>
            <ac:spMk id="54" creationId="{A12C7CBA-A034-9548-BC45-D37C25C0087C}"/>
          </ac:spMkLst>
        </pc:spChg>
        <pc:spChg chg="add del">
          <ac:chgData name="Michelle Piskulich" userId="bb1258b5-5abe-462c-921b-1d8d512de969" providerId="ADAL" clId="{1C8ED7CF-EA4C-4640-B546-30B0C01AA146}" dt="2024-08-26T22:45:55.437" v="305" actId="26606"/>
          <ac:spMkLst>
            <pc:docMk/>
            <pc:sldMk cId="1664397867" sldId="263"/>
            <ac:spMk id="56" creationId="{5449ED22-D9F5-F848-A98A-7181D4EE7A7B}"/>
          </ac:spMkLst>
        </pc:spChg>
        <pc:spChg chg="add">
          <ac:chgData name="Michelle Piskulich" userId="bb1258b5-5abe-462c-921b-1d8d512de969" providerId="ADAL" clId="{1C8ED7CF-EA4C-4640-B546-30B0C01AA146}" dt="2024-08-26T22:45:55.506" v="306" actId="26606"/>
          <ac:spMkLst>
            <pc:docMk/>
            <pc:sldMk cId="1664397867" sldId="263"/>
            <ac:spMk id="58" creationId="{8D56D3E8-B102-DF4E-8F6F-48B290222219}"/>
          </ac:spMkLst>
        </pc:spChg>
        <pc:spChg chg="add">
          <ac:chgData name="Michelle Piskulich" userId="bb1258b5-5abe-462c-921b-1d8d512de969" providerId="ADAL" clId="{1C8ED7CF-EA4C-4640-B546-30B0C01AA146}" dt="2024-08-26T22:45:55.506" v="306" actId="26606"/>
          <ac:spMkLst>
            <pc:docMk/>
            <pc:sldMk cId="1664397867" sldId="263"/>
            <ac:spMk id="59" creationId="{9F291BE0-7A7E-D04F-974F-9F4577FB2F46}"/>
          </ac:spMkLst>
        </pc:spChg>
        <pc:spChg chg="add">
          <ac:chgData name="Michelle Piskulich" userId="bb1258b5-5abe-462c-921b-1d8d512de969" providerId="ADAL" clId="{1C8ED7CF-EA4C-4640-B546-30B0C01AA146}" dt="2024-08-26T22:45:55.506" v="306" actId="26606"/>
          <ac:spMkLst>
            <pc:docMk/>
            <pc:sldMk cId="1664397867" sldId="263"/>
            <ac:spMk id="60" creationId="{BD33FF1F-6094-0B4A-A3E4-6B0D9283DB44}"/>
          </ac:spMkLst>
        </pc:spChg>
        <pc:spChg chg="add">
          <ac:chgData name="Michelle Piskulich" userId="bb1258b5-5abe-462c-921b-1d8d512de969" providerId="ADAL" clId="{1C8ED7CF-EA4C-4640-B546-30B0C01AA146}" dt="2024-08-26T22:45:55.506" v="306" actId="26606"/>
          <ac:spMkLst>
            <pc:docMk/>
            <pc:sldMk cId="1664397867" sldId="263"/>
            <ac:spMk id="61" creationId="{B78A6D9C-C7A5-414B-8CB7-E31470D7D280}"/>
          </ac:spMkLst>
        </pc:spChg>
        <pc:spChg chg="add">
          <ac:chgData name="Michelle Piskulich" userId="bb1258b5-5abe-462c-921b-1d8d512de969" providerId="ADAL" clId="{1C8ED7CF-EA4C-4640-B546-30B0C01AA146}" dt="2024-08-26T22:45:55.506" v="306" actId="26606"/>
          <ac:spMkLst>
            <pc:docMk/>
            <pc:sldMk cId="1664397867" sldId="263"/>
            <ac:spMk id="62" creationId="{F367E596-6364-884D-8ECA-DABD757BD267}"/>
          </ac:spMkLst>
        </pc:spChg>
        <pc:spChg chg="add">
          <ac:chgData name="Michelle Piskulich" userId="bb1258b5-5abe-462c-921b-1d8d512de969" providerId="ADAL" clId="{1C8ED7CF-EA4C-4640-B546-30B0C01AA146}" dt="2024-08-26T22:45:55.506" v="306" actId="26606"/>
          <ac:spMkLst>
            <pc:docMk/>
            <pc:sldMk cId="1664397867" sldId="263"/>
            <ac:spMk id="63" creationId="{6C7511A4-6FBF-0246-AB44-3B819A707DED}"/>
          </ac:spMkLst>
        </pc:spChg>
        <pc:spChg chg="add">
          <ac:chgData name="Michelle Piskulich" userId="bb1258b5-5abe-462c-921b-1d8d512de969" providerId="ADAL" clId="{1C8ED7CF-EA4C-4640-B546-30B0C01AA146}" dt="2024-08-26T22:45:55.506" v="306" actId="26606"/>
          <ac:spMkLst>
            <pc:docMk/>
            <pc:sldMk cId="1664397867" sldId="263"/>
            <ac:spMk id="64" creationId="{17857F1F-17F7-9144-8BBA-AD63FC0AA6A3}"/>
          </ac:spMkLst>
        </pc:spChg>
        <pc:graphicFrameChg chg="mod modGraphic">
          <ac:chgData name="Michelle Piskulich" userId="bb1258b5-5abe-462c-921b-1d8d512de969" providerId="ADAL" clId="{1C8ED7CF-EA4C-4640-B546-30B0C01AA146}" dt="2024-08-26T22:47:09.418" v="443" actId="14100"/>
          <ac:graphicFrameMkLst>
            <pc:docMk/>
            <pc:sldMk cId="1664397867" sldId="263"/>
            <ac:graphicFrameMk id="5" creationId="{F9F1D350-E77F-6DF7-0826-FBBB20F4D271}"/>
          </ac:graphicFrameMkLst>
        </pc:graphicFrameChg>
        <pc:picChg chg="mod ord">
          <ac:chgData name="Michelle Piskulich" userId="bb1258b5-5abe-462c-921b-1d8d512de969" providerId="ADAL" clId="{1C8ED7CF-EA4C-4640-B546-30B0C01AA146}" dt="2024-08-26T22:47:12.009" v="444" actId="1076"/>
          <ac:picMkLst>
            <pc:docMk/>
            <pc:sldMk cId="1664397867" sldId="263"/>
            <ac:picMk id="7" creationId="{9FC7C2B3-4F71-053D-3CA6-CAD910458439}"/>
          </ac:picMkLst>
        </pc:picChg>
      </pc:sldChg>
      <pc:sldChg chg="add setBg">
        <pc:chgData name="Michelle Piskulich" userId="bb1258b5-5abe-462c-921b-1d8d512de969" providerId="ADAL" clId="{1C8ED7CF-EA4C-4640-B546-30B0C01AA146}" dt="2024-08-26T22:40:27.804" v="9"/>
        <pc:sldMkLst>
          <pc:docMk/>
          <pc:sldMk cId="2195601195" sldId="264"/>
        </pc:sldMkLst>
      </pc:sldChg>
      <pc:sldChg chg="new del">
        <pc:chgData name="Michelle Piskulich" userId="bb1258b5-5abe-462c-921b-1d8d512de969" providerId="ADAL" clId="{1C8ED7CF-EA4C-4640-B546-30B0C01AA146}" dt="2024-08-26T22:47:19.958" v="445" actId="2696"/>
        <pc:sldMkLst>
          <pc:docMk/>
          <pc:sldMk cId="312746613" sldId="265"/>
        </pc:sldMkLst>
      </pc:sldChg>
      <pc:sldMasterChg chg="add addSldLayout">
        <pc:chgData name="Michelle Piskulich" userId="bb1258b5-5abe-462c-921b-1d8d512de969" providerId="ADAL" clId="{1C8ED7CF-EA4C-4640-B546-30B0C01AA146}" dt="2024-08-26T22:38:39.309" v="5" actId="27028"/>
        <pc:sldMasterMkLst>
          <pc:docMk/>
          <pc:sldMasterMk cId="276114657" sldId="2147483648"/>
        </pc:sldMasterMkLst>
        <pc:sldLayoutChg chg="add">
          <pc:chgData name="Michelle Piskulich" userId="bb1258b5-5abe-462c-921b-1d8d512de969" providerId="ADAL" clId="{1C8ED7CF-EA4C-4640-B546-30B0C01AA146}" dt="2024-08-26T22:38:39.309" v="5" actId="27028"/>
          <pc:sldLayoutMkLst>
            <pc:docMk/>
            <pc:sldMasterMk cId="276114657" sldId="2147483648"/>
            <pc:sldLayoutMk cId="3270472137" sldId="2147483650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3B72B7-0B23-46C8-BBC5-ACBC2F35986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7A204E93-46BF-4EDE-A4F4-1568BA0EFF2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Dedicated to student success</a:t>
          </a:r>
          <a:endParaRPr lang="en-US"/>
        </a:p>
      </dgm:t>
    </dgm:pt>
    <dgm:pt modelId="{0A601FDC-C574-4ADB-A529-2B68D11A30CA}" type="parTrans" cxnId="{8AB1C7A1-66FF-45CD-B321-32BA9594FCC9}">
      <dgm:prSet/>
      <dgm:spPr/>
      <dgm:t>
        <a:bodyPr/>
        <a:lstStyle/>
        <a:p>
          <a:endParaRPr lang="en-US"/>
        </a:p>
      </dgm:t>
    </dgm:pt>
    <dgm:pt modelId="{A12C2545-73AF-437A-89AD-3F4441E7E42A}" type="sibTrans" cxnId="{8AB1C7A1-66FF-45CD-B321-32BA9594FCC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9354C01-3182-478B-A82B-B85C69EACC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Engaged teacher-scholars</a:t>
          </a:r>
          <a:endParaRPr lang="en-US"/>
        </a:p>
      </dgm:t>
    </dgm:pt>
    <dgm:pt modelId="{40CB7A60-A79B-416C-AF2C-EBFEC36AB7A6}" type="parTrans" cxnId="{2EA17D87-077D-4BF0-B937-6C92E0FCEDCA}">
      <dgm:prSet/>
      <dgm:spPr/>
      <dgm:t>
        <a:bodyPr/>
        <a:lstStyle/>
        <a:p>
          <a:endParaRPr lang="en-US"/>
        </a:p>
      </dgm:t>
    </dgm:pt>
    <dgm:pt modelId="{3A9D8D2F-F6CB-4C88-BE0A-DBD5A72FEACC}" type="sibTrans" cxnId="{2EA17D87-077D-4BF0-B937-6C92E0FCEDC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7B0FEEC-7889-4C8D-BEFE-37BF4565A6D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Caring, supportive</a:t>
          </a:r>
          <a:endParaRPr lang="en-US"/>
        </a:p>
      </dgm:t>
    </dgm:pt>
    <dgm:pt modelId="{0A84AEE1-912C-435C-936E-1B4798AC7495}" type="parTrans" cxnId="{EAB95A6D-2CDD-432A-B8D2-DB5D645B314B}">
      <dgm:prSet/>
      <dgm:spPr/>
      <dgm:t>
        <a:bodyPr/>
        <a:lstStyle/>
        <a:p>
          <a:endParaRPr lang="en-US"/>
        </a:p>
      </dgm:t>
    </dgm:pt>
    <dgm:pt modelId="{B4997A04-2B26-465D-9097-BCE2442B4F2C}" type="sibTrans" cxnId="{EAB95A6D-2CDD-432A-B8D2-DB5D645B314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A8DE522-C092-456C-9E4F-7F36C7FCD7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Engaged in the community</a:t>
          </a:r>
          <a:endParaRPr lang="en-US"/>
        </a:p>
      </dgm:t>
    </dgm:pt>
    <dgm:pt modelId="{44618AF7-DF54-41D2-B236-5E9ED254C1AA}" type="parTrans" cxnId="{AC4C8B4A-94C8-42F0-BC7B-2DA312C67254}">
      <dgm:prSet/>
      <dgm:spPr/>
      <dgm:t>
        <a:bodyPr/>
        <a:lstStyle/>
        <a:p>
          <a:endParaRPr lang="en-US"/>
        </a:p>
      </dgm:t>
    </dgm:pt>
    <dgm:pt modelId="{8F0312B5-57D0-487F-88EA-C5E369EFE10C}" type="sibTrans" cxnId="{AC4C8B4A-94C8-42F0-BC7B-2DA312C67254}">
      <dgm:prSet/>
      <dgm:spPr/>
      <dgm:t>
        <a:bodyPr/>
        <a:lstStyle/>
        <a:p>
          <a:endParaRPr lang="en-US"/>
        </a:p>
      </dgm:t>
    </dgm:pt>
    <dgm:pt modelId="{373FE765-B7A0-45A2-A6E2-096247A3F027}" type="pres">
      <dgm:prSet presAssocID="{E33B72B7-0B23-46C8-BBC5-ACBC2F35986B}" presName="root" presStyleCnt="0">
        <dgm:presLayoutVars>
          <dgm:dir/>
          <dgm:resizeHandles val="exact"/>
        </dgm:presLayoutVars>
      </dgm:prSet>
      <dgm:spPr/>
    </dgm:pt>
    <dgm:pt modelId="{838C6817-EE97-4584-B9D8-FEA4043F0FEC}" type="pres">
      <dgm:prSet presAssocID="{E33B72B7-0B23-46C8-BBC5-ACBC2F35986B}" presName="container" presStyleCnt="0">
        <dgm:presLayoutVars>
          <dgm:dir/>
          <dgm:resizeHandles val="exact"/>
        </dgm:presLayoutVars>
      </dgm:prSet>
      <dgm:spPr/>
    </dgm:pt>
    <dgm:pt modelId="{51285497-99C2-4FB8-851A-AAA9CE40C5C2}" type="pres">
      <dgm:prSet presAssocID="{7A204E93-46BF-4EDE-A4F4-1568BA0EFF20}" presName="compNode" presStyleCnt="0"/>
      <dgm:spPr/>
    </dgm:pt>
    <dgm:pt modelId="{0F6C1850-B223-4AAC-B502-7246184115A0}" type="pres">
      <dgm:prSet presAssocID="{7A204E93-46BF-4EDE-A4F4-1568BA0EFF20}" presName="iconBgRect" presStyleLbl="bgShp" presStyleIdx="0" presStyleCnt="4"/>
      <dgm:spPr/>
    </dgm:pt>
    <dgm:pt modelId="{103735EE-851D-45F7-8786-62CB29659599}" type="pres">
      <dgm:prSet presAssocID="{7A204E93-46BF-4EDE-A4F4-1568BA0EFF2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DD85DA05-38A6-49DE-9B46-ED4BEA90AE79}" type="pres">
      <dgm:prSet presAssocID="{7A204E93-46BF-4EDE-A4F4-1568BA0EFF20}" presName="spaceRect" presStyleCnt="0"/>
      <dgm:spPr/>
    </dgm:pt>
    <dgm:pt modelId="{A0BF7AEE-0C8B-4A79-84A1-E8EBC6C1C535}" type="pres">
      <dgm:prSet presAssocID="{7A204E93-46BF-4EDE-A4F4-1568BA0EFF20}" presName="textRect" presStyleLbl="revTx" presStyleIdx="0" presStyleCnt="4">
        <dgm:presLayoutVars>
          <dgm:chMax val="1"/>
          <dgm:chPref val="1"/>
        </dgm:presLayoutVars>
      </dgm:prSet>
      <dgm:spPr/>
    </dgm:pt>
    <dgm:pt modelId="{024DEEC6-3F42-4038-B94F-A1E3CB17AF06}" type="pres">
      <dgm:prSet presAssocID="{A12C2545-73AF-437A-89AD-3F4441E7E42A}" presName="sibTrans" presStyleLbl="sibTrans2D1" presStyleIdx="0" presStyleCnt="0"/>
      <dgm:spPr/>
    </dgm:pt>
    <dgm:pt modelId="{0CED6995-CFBB-4889-8968-C632FDCB660F}" type="pres">
      <dgm:prSet presAssocID="{F9354C01-3182-478B-A82B-B85C69EACC6D}" presName="compNode" presStyleCnt="0"/>
      <dgm:spPr/>
    </dgm:pt>
    <dgm:pt modelId="{B8D7C6DA-CDCB-4239-80E1-85B6126755F2}" type="pres">
      <dgm:prSet presAssocID="{F9354C01-3182-478B-A82B-B85C69EACC6D}" presName="iconBgRect" presStyleLbl="bgShp" presStyleIdx="1" presStyleCnt="4"/>
      <dgm:spPr/>
    </dgm:pt>
    <dgm:pt modelId="{E6DF50CE-D067-478F-BE2A-46A259F151E8}" type="pres">
      <dgm:prSet presAssocID="{F9354C01-3182-478B-A82B-B85C69EACC6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6C562206-7D75-4031-BF50-A1877CF438CD}" type="pres">
      <dgm:prSet presAssocID="{F9354C01-3182-478B-A82B-B85C69EACC6D}" presName="spaceRect" presStyleCnt="0"/>
      <dgm:spPr/>
    </dgm:pt>
    <dgm:pt modelId="{3EF5864E-C8E2-4CAC-A9B2-0B602ACD577A}" type="pres">
      <dgm:prSet presAssocID="{F9354C01-3182-478B-A82B-B85C69EACC6D}" presName="textRect" presStyleLbl="revTx" presStyleIdx="1" presStyleCnt="4">
        <dgm:presLayoutVars>
          <dgm:chMax val="1"/>
          <dgm:chPref val="1"/>
        </dgm:presLayoutVars>
      </dgm:prSet>
      <dgm:spPr/>
    </dgm:pt>
    <dgm:pt modelId="{05CB2035-B310-498F-A098-5FF6E8BA8CBD}" type="pres">
      <dgm:prSet presAssocID="{3A9D8D2F-F6CB-4C88-BE0A-DBD5A72FEACC}" presName="sibTrans" presStyleLbl="sibTrans2D1" presStyleIdx="0" presStyleCnt="0"/>
      <dgm:spPr/>
    </dgm:pt>
    <dgm:pt modelId="{02BCFDAA-BD7C-4345-A5DD-E46AAADA4516}" type="pres">
      <dgm:prSet presAssocID="{77B0FEEC-7889-4C8D-BEFE-37BF4565A6DD}" presName="compNode" presStyleCnt="0"/>
      <dgm:spPr/>
    </dgm:pt>
    <dgm:pt modelId="{D8471079-778A-46A6-9060-1CC725A0EA10}" type="pres">
      <dgm:prSet presAssocID="{77B0FEEC-7889-4C8D-BEFE-37BF4565A6DD}" presName="iconBgRect" presStyleLbl="bgShp" presStyleIdx="2" presStyleCnt="4"/>
      <dgm:spPr/>
    </dgm:pt>
    <dgm:pt modelId="{1409FF19-D242-4CE0-BC80-8D43CCB58B07}" type="pres">
      <dgm:prSet presAssocID="{77B0FEEC-7889-4C8D-BEFE-37BF4565A6D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B20611DE-C3E4-4C9F-9B36-F5D348953F84}" type="pres">
      <dgm:prSet presAssocID="{77B0FEEC-7889-4C8D-BEFE-37BF4565A6DD}" presName="spaceRect" presStyleCnt="0"/>
      <dgm:spPr/>
    </dgm:pt>
    <dgm:pt modelId="{8F07013A-65D1-4F02-A205-20638AF1F2FC}" type="pres">
      <dgm:prSet presAssocID="{77B0FEEC-7889-4C8D-BEFE-37BF4565A6DD}" presName="textRect" presStyleLbl="revTx" presStyleIdx="2" presStyleCnt="4">
        <dgm:presLayoutVars>
          <dgm:chMax val="1"/>
          <dgm:chPref val="1"/>
        </dgm:presLayoutVars>
      </dgm:prSet>
      <dgm:spPr/>
    </dgm:pt>
    <dgm:pt modelId="{B4E8043D-F96E-4926-B4CB-253AA6083BAC}" type="pres">
      <dgm:prSet presAssocID="{B4997A04-2B26-465D-9097-BCE2442B4F2C}" presName="sibTrans" presStyleLbl="sibTrans2D1" presStyleIdx="0" presStyleCnt="0"/>
      <dgm:spPr/>
    </dgm:pt>
    <dgm:pt modelId="{F64DF35A-A57C-49ED-91CB-AB99611EDFBB}" type="pres">
      <dgm:prSet presAssocID="{9A8DE522-C092-456C-9E4F-7F36C7FCD7D0}" presName="compNode" presStyleCnt="0"/>
      <dgm:spPr/>
    </dgm:pt>
    <dgm:pt modelId="{A9AC9102-2BF9-485B-BB12-FE6AEADEDBF5}" type="pres">
      <dgm:prSet presAssocID="{9A8DE522-C092-456C-9E4F-7F36C7FCD7D0}" presName="iconBgRect" presStyleLbl="bgShp" presStyleIdx="3" presStyleCnt="4"/>
      <dgm:spPr/>
    </dgm:pt>
    <dgm:pt modelId="{82781F19-CFC7-43CF-8B27-8A9A0A0F9170}" type="pres">
      <dgm:prSet presAssocID="{9A8DE522-C092-456C-9E4F-7F36C7FCD7D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3F06DC46-7304-47B3-9200-6BB7B665290D}" type="pres">
      <dgm:prSet presAssocID="{9A8DE522-C092-456C-9E4F-7F36C7FCD7D0}" presName="spaceRect" presStyleCnt="0"/>
      <dgm:spPr/>
    </dgm:pt>
    <dgm:pt modelId="{33493475-BA91-4EEF-81F4-EF12DCB139E1}" type="pres">
      <dgm:prSet presAssocID="{9A8DE522-C092-456C-9E4F-7F36C7FCD7D0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1AA9A0C-718C-4614-B6AE-FBB31962FB28}" type="presOf" srcId="{F9354C01-3182-478B-A82B-B85C69EACC6D}" destId="{3EF5864E-C8E2-4CAC-A9B2-0B602ACD577A}" srcOrd="0" destOrd="0" presId="urn:microsoft.com/office/officeart/2018/2/layout/IconCircleList"/>
    <dgm:cxn modelId="{AC4C8B4A-94C8-42F0-BC7B-2DA312C67254}" srcId="{E33B72B7-0B23-46C8-BBC5-ACBC2F35986B}" destId="{9A8DE522-C092-456C-9E4F-7F36C7FCD7D0}" srcOrd="3" destOrd="0" parTransId="{44618AF7-DF54-41D2-B236-5E9ED254C1AA}" sibTransId="{8F0312B5-57D0-487F-88EA-C5E369EFE10C}"/>
    <dgm:cxn modelId="{EAB95A6D-2CDD-432A-B8D2-DB5D645B314B}" srcId="{E33B72B7-0B23-46C8-BBC5-ACBC2F35986B}" destId="{77B0FEEC-7889-4C8D-BEFE-37BF4565A6DD}" srcOrd="2" destOrd="0" parTransId="{0A84AEE1-912C-435C-936E-1B4798AC7495}" sibTransId="{B4997A04-2B26-465D-9097-BCE2442B4F2C}"/>
    <dgm:cxn modelId="{9C20A55A-76AC-465F-9735-D5864D2F854E}" type="presOf" srcId="{9A8DE522-C092-456C-9E4F-7F36C7FCD7D0}" destId="{33493475-BA91-4EEF-81F4-EF12DCB139E1}" srcOrd="0" destOrd="0" presId="urn:microsoft.com/office/officeart/2018/2/layout/IconCircleList"/>
    <dgm:cxn modelId="{EF0E4F7F-ADD9-424E-9A42-FEB55CAB0A42}" type="presOf" srcId="{77B0FEEC-7889-4C8D-BEFE-37BF4565A6DD}" destId="{8F07013A-65D1-4F02-A205-20638AF1F2FC}" srcOrd="0" destOrd="0" presId="urn:microsoft.com/office/officeart/2018/2/layout/IconCircleList"/>
    <dgm:cxn modelId="{2EA17D87-077D-4BF0-B937-6C92E0FCEDCA}" srcId="{E33B72B7-0B23-46C8-BBC5-ACBC2F35986B}" destId="{F9354C01-3182-478B-A82B-B85C69EACC6D}" srcOrd="1" destOrd="0" parTransId="{40CB7A60-A79B-416C-AF2C-EBFEC36AB7A6}" sibTransId="{3A9D8D2F-F6CB-4C88-BE0A-DBD5A72FEACC}"/>
    <dgm:cxn modelId="{C1A9C18F-E295-46C6-90F8-8DC5184F0446}" type="presOf" srcId="{B4997A04-2B26-465D-9097-BCE2442B4F2C}" destId="{B4E8043D-F96E-4926-B4CB-253AA6083BAC}" srcOrd="0" destOrd="0" presId="urn:microsoft.com/office/officeart/2018/2/layout/IconCircleList"/>
    <dgm:cxn modelId="{33A6FD8F-4516-49D4-8581-DE91B8A189E1}" type="presOf" srcId="{7A204E93-46BF-4EDE-A4F4-1568BA0EFF20}" destId="{A0BF7AEE-0C8B-4A79-84A1-E8EBC6C1C535}" srcOrd="0" destOrd="0" presId="urn:microsoft.com/office/officeart/2018/2/layout/IconCircleList"/>
    <dgm:cxn modelId="{A956C69B-73A0-4251-8C8D-8EFD5DA77A59}" type="presOf" srcId="{A12C2545-73AF-437A-89AD-3F4441E7E42A}" destId="{024DEEC6-3F42-4038-B94F-A1E3CB17AF06}" srcOrd="0" destOrd="0" presId="urn:microsoft.com/office/officeart/2018/2/layout/IconCircleList"/>
    <dgm:cxn modelId="{8AB1C7A1-66FF-45CD-B321-32BA9594FCC9}" srcId="{E33B72B7-0B23-46C8-BBC5-ACBC2F35986B}" destId="{7A204E93-46BF-4EDE-A4F4-1568BA0EFF20}" srcOrd="0" destOrd="0" parTransId="{0A601FDC-C574-4ADB-A529-2B68D11A30CA}" sibTransId="{A12C2545-73AF-437A-89AD-3F4441E7E42A}"/>
    <dgm:cxn modelId="{9CD418A9-5077-488F-AA13-C8A414E67F5E}" type="presOf" srcId="{E33B72B7-0B23-46C8-BBC5-ACBC2F35986B}" destId="{373FE765-B7A0-45A2-A6E2-096247A3F027}" srcOrd="0" destOrd="0" presId="urn:microsoft.com/office/officeart/2018/2/layout/IconCircleList"/>
    <dgm:cxn modelId="{BF053AF5-2F09-498F-A3E6-7EFE5DD94F38}" type="presOf" srcId="{3A9D8D2F-F6CB-4C88-BE0A-DBD5A72FEACC}" destId="{05CB2035-B310-498F-A098-5FF6E8BA8CBD}" srcOrd="0" destOrd="0" presId="urn:microsoft.com/office/officeart/2018/2/layout/IconCircleList"/>
    <dgm:cxn modelId="{66CD8D40-E5C6-4E4D-9828-E516EF97455C}" type="presParOf" srcId="{373FE765-B7A0-45A2-A6E2-096247A3F027}" destId="{838C6817-EE97-4584-B9D8-FEA4043F0FEC}" srcOrd="0" destOrd="0" presId="urn:microsoft.com/office/officeart/2018/2/layout/IconCircleList"/>
    <dgm:cxn modelId="{DF231641-12F8-408A-8441-64735C307B3B}" type="presParOf" srcId="{838C6817-EE97-4584-B9D8-FEA4043F0FEC}" destId="{51285497-99C2-4FB8-851A-AAA9CE40C5C2}" srcOrd="0" destOrd="0" presId="urn:microsoft.com/office/officeart/2018/2/layout/IconCircleList"/>
    <dgm:cxn modelId="{8271540A-0C8D-4D7A-B18B-568353F2088F}" type="presParOf" srcId="{51285497-99C2-4FB8-851A-AAA9CE40C5C2}" destId="{0F6C1850-B223-4AAC-B502-7246184115A0}" srcOrd="0" destOrd="0" presId="urn:microsoft.com/office/officeart/2018/2/layout/IconCircleList"/>
    <dgm:cxn modelId="{DC920949-D128-4E20-9564-DCD635DB99DA}" type="presParOf" srcId="{51285497-99C2-4FB8-851A-AAA9CE40C5C2}" destId="{103735EE-851D-45F7-8786-62CB29659599}" srcOrd="1" destOrd="0" presId="urn:microsoft.com/office/officeart/2018/2/layout/IconCircleList"/>
    <dgm:cxn modelId="{B24E5B3A-DE27-4B6D-9C2D-8DF784226290}" type="presParOf" srcId="{51285497-99C2-4FB8-851A-AAA9CE40C5C2}" destId="{DD85DA05-38A6-49DE-9B46-ED4BEA90AE79}" srcOrd="2" destOrd="0" presId="urn:microsoft.com/office/officeart/2018/2/layout/IconCircleList"/>
    <dgm:cxn modelId="{3B699C60-96BC-4121-B780-8344AD18ACFA}" type="presParOf" srcId="{51285497-99C2-4FB8-851A-AAA9CE40C5C2}" destId="{A0BF7AEE-0C8B-4A79-84A1-E8EBC6C1C535}" srcOrd="3" destOrd="0" presId="urn:microsoft.com/office/officeart/2018/2/layout/IconCircleList"/>
    <dgm:cxn modelId="{47ECD63D-6CF6-4279-A9C5-1C8785EA4032}" type="presParOf" srcId="{838C6817-EE97-4584-B9D8-FEA4043F0FEC}" destId="{024DEEC6-3F42-4038-B94F-A1E3CB17AF06}" srcOrd="1" destOrd="0" presId="urn:microsoft.com/office/officeart/2018/2/layout/IconCircleList"/>
    <dgm:cxn modelId="{AB10F1AD-95B6-430A-8B5A-F4368C741FE9}" type="presParOf" srcId="{838C6817-EE97-4584-B9D8-FEA4043F0FEC}" destId="{0CED6995-CFBB-4889-8968-C632FDCB660F}" srcOrd="2" destOrd="0" presId="urn:microsoft.com/office/officeart/2018/2/layout/IconCircleList"/>
    <dgm:cxn modelId="{30F052FD-3C0D-47A0-9892-73C84D17D1B7}" type="presParOf" srcId="{0CED6995-CFBB-4889-8968-C632FDCB660F}" destId="{B8D7C6DA-CDCB-4239-80E1-85B6126755F2}" srcOrd="0" destOrd="0" presId="urn:microsoft.com/office/officeart/2018/2/layout/IconCircleList"/>
    <dgm:cxn modelId="{5A8C663F-F54E-4127-87FE-375EDB21CC8E}" type="presParOf" srcId="{0CED6995-CFBB-4889-8968-C632FDCB660F}" destId="{E6DF50CE-D067-478F-BE2A-46A259F151E8}" srcOrd="1" destOrd="0" presId="urn:microsoft.com/office/officeart/2018/2/layout/IconCircleList"/>
    <dgm:cxn modelId="{8479DFCF-F2E0-42E3-884D-2FF356E8E81A}" type="presParOf" srcId="{0CED6995-CFBB-4889-8968-C632FDCB660F}" destId="{6C562206-7D75-4031-BF50-A1877CF438CD}" srcOrd="2" destOrd="0" presId="urn:microsoft.com/office/officeart/2018/2/layout/IconCircleList"/>
    <dgm:cxn modelId="{89ED1E45-D4ED-4EFF-8C25-28665A34D670}" type="presParOf" srcId="{0CED6995-CFBB-4889-8968-C632FDCB660F}" destId="{3EF5864E-C8E2-4CAC-A9B2-0B602ACD577A}" srcOrd="3" destOrd="0" presId="urn:microsoft.com/office/officeart/2018/2/layout/IconCircleList"/>
    <dgm:cxn modelId="{753B1191-95C7-4D35-8A39-ACDFED48542B}" type="presParOf" srcId="{838C6817-EE97-4584-B9D8-FEA4043F0FEC}" destId="{05CB2035-B310-498F-A098-5FF6E8BA8CBD}" srcOrd="3" destOrd="0" presId="urn:microsoft.com/office/officeart/2018/2/layout/IconCircleList"/>
    <dgm:cxn modelId="{FE503CA9-C81F-48EF-B474-EACF7756DC75}" type="presParOf" srcId="{838C6817-EE97-4584-B9D8-FEA4043F0FEC}" destId="{02BCFDAA-BD7C-4345-A5DD-E46AAADA4516}" srcOrd="4" destOrd="0" presId="urn:microsoft.com/office/officeart/2018/2/layout/IconCircleList"/>
    <dgm:cxn modelId="{C3899F9F-D015-4BF4-80E3-4817DABB0204}" type="presParOf" srcId="{02BCFDAA-BD7C-4345-A5DD-E46AAADA4516}" destId="{D8471079-778A-46A6-9060-1CC725A0EA10}" srcOrd="0" destOrd="0" presId="urn:microsoft.com/office/officeart/2018/2/layout/IconCircleList"/>
    <dgm:cxn modelId="{751CE458-2822-48B9-A891-6C16499B0FEA}" type="presParOf" srcId="{02BCFDAA-BD7C-4345-A5DD-E46AAADA4516}" destId="{1409FF19-D242-4CE0-BC80-8D43CCB58B07}" srcOrd="1" destOrd="0" presId="urn:microsoft.com/office/officeart/2018/2/layout/IconCircleList"/>
    <dgm:cxn modelId="{53811076-5CA5-4E45-B5A3-A8858094E661}" type="presParOf" srcId="{02BCFDAA-BD7C-4345-A5DD-E46AAADA4516}" destId="{B20611DE-C3E4-4C9F-9B36-F5D348953F84}" srcOrd="2" destOrd="0" presId="urn:microsoft.com/office/officeart/2018/2/layout/IconCircleList"/>
    <dgm:cxn modelId="{0060A97D-B79E-458D-ABBC-FF98F63F9921}" type="presParOf" srcId="{02BCFDAA-BD7C-4345-A5DD-E46AAADA4516}" destId="{8F07013A-65D1-4F02-A205-20638AF1F2FC}" srcOrd="3" destOrd="0" presId="urn:microsoft.com/office/officeart/2018/2/layout/IconCircleList"/>
    <dgm:cxn modelId="{FBAC1E16-8218-4135-A428-D3F0976FD251}" type="presParOf" srcId="{838C6817-EE97-4584-B9D8-FEA4043F0FEC}" destId="{B4E8043D-F96E-4926-B4CB-253AA6083BAC}" srcOrd="5" destOrd="0" presId="urn:microsoft.com/office/officeart/2018/2/layout/IconCircleList"/>
    <dgm:cxn modelId="{ECDD07B2-7383-4A62-B5F3-B238A5F78EB6}" type="presParOf" srcId="{838C6817-EE97-4584-B9D8-FEA4043F0FEC}" destId="{F64DF35A-A57C-49ED-91CB-AB99611EDFBB}" srcOrd="6" destOrd="0" presId="urn:microsoft.com/office/officeart/2018/2/layout/IconCircleList"/>
    <dgm:cxn modelId="{14D550B6-F02C-4CB1-84D6-1A4B30D6A4B4}" type="presParOf" srcId="{F64DF35A-A57C-49ED-91CB-AB99611EDFBB}" destId="{A9AC9102-2BF9-485B-BB12-FE6AEADEDBF5}" srcOrd="0" destOrd="0" presId="urn:microsoft.com/office/officeart/2018/2/layout/IconCircleList"/>
    <dgm:cxn modelId="{3AE48B9A-2A58-4B33-B674-DA5D07ADACAB}" type="presParOf" srcId="{F64DF35A-A57C-49ED-91CB-AB99611EDFBB}" destId="{82781F19-CFC7-43CF-8B27-8A9A0A0F9170}" srcOrd="1" destOrd="0" presId="urn:microsoft.com/office/officeart/2018/2/layout/IconCircleList"/>
    <dgm:cxn modelId="{EA0711B2-DD6C-49E5-B9C9-A4E2B629DBDC}" type="presParOf" srcId="{F64DF35A-A57C-49ED-91CB-AB99611EDFBB}" destId="{3F06DC46-7304-47B3-9200-6BB7B665290D}" srcOrd="2" destOrd="0" presId="urn:microsoft.com/office/officeart/2018/2/layout/IconCircleList"/>
    <dgm:cxn modelId="{5FB8D2EA-184D-404B-A1A0-22C0C52CAE04}" type="presParOf" srcId="{F64DF35A-A57C-49ED-91CB-AB99611EDFBB}" destId="{33493475-BA91-4EEF-81F4-EF12DCB139E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22203F-B7EB-425A-A4B9-1771A8F755F8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846577F-732D-4099-B893-857B08C04861}">
      <dgm:prSet/>
      <dgm:spPr/>
      <dgm:t>
        <a:bodyPr/>
        <a:lstStyle/>
        <a:p>
          <a:r>
            <a:rPr lang="en-US" b="0" i="0" dirty="0"/>
            <a:t>Completing Update of Faculty Handbook</a:t>
          </a:r>
          <a:endParaRPr lang="en-US" dirty="0"/>
        </a:p>
      </dgm:t>
    </dgm:pt>
    <dgm:pt modelId="{45F60F48-D1B9-4529-8A6D-3353DC39E2B4}" type="parTrans" cxnId="{CB225CAD-0EF8-4401-A7F8-C1A7C4174C77}">
      <dgm:prSet/>
      <dgm:spPr/>
      <dgm:t>
        <a:bodyPr/>
        <a:lstStyle/>
        <a:p>
          <a:endParaRPr lang="en-US"/>
        </a:p>
      </dgm:t>
    </dgm:pt>
    <dgm:pt modelId="{79409283-08BD-48E3-B51B-8B2CC3F5FEDD}" type="sibTrans" cxnId="{CB225CAD-0EF8-4401-A7F8-C1A7C4174C77}">
      <dgm:prSet/>
      <dgm:spPr/>
      <dgm:t>
        <a:bodyPr/>
        <a:lstStyle/>
        <a:p>
          <a:endParaRPr lang="en-US"/>
        </a:p>
      </dgm:t>
    </dgm:pt>
    <dgm:pt modelId="{BD70E768-618F-422B-AD54-B4F0BDCCFC81}">
      <dgm:prSet/>
      <dgm:spPr/>
      <dgm:t>
        <a:bodyPr/>
        <a:lstStyle/>
        <a:p>
          <a:r>
            <a:rPr lang="en-US" b="0" i="0" dirty="0"/>
            <a:t>School and University Governance Update</a:t>
          </a:r>
          <a:endParaRPr lang="en-US" dirty="0"/>
        </a:p>
      </dgm:t>
    </dgm:pt>
    <dgm:pt modelId="{10582167-5AEA-43A9-8535-E675135A058D}" type="parTrans" cxnId="{85013104-A28A-4365-8724-B5D6AABAFA67}">
      <dgm:prSet/>
      <dgm:spPr/>
      <dgm:t>
        <a:bodyPr/>
        <a:lstStyle/>
        <a:p>
          <a:endParaRPr lang="en-US"/>
        </a:p>
      </dgm:t>
    </dgm:pt>
    <dgm:pt modelId="{C920935A-6B08-499C-A897-7C4109450A6F}" type="sibTrans" cxnId="{85013104-A28A-4365-8724-B5D6AABAFA67}">
      <dgm:prSet/>
      <dgm:spPr/>
      <dgm:t>
        <a:bodyPr/>
        <a:lstStyle/>
        <a:p>
          <a:endParaRPr lang="en-US"/>
        </a:p>
      </dgm:t>
    </dgm:pt>
    <dgm:pt modelId="{49815614-F82D-4007-9D7D-4B4E093B11E0}">
      <dgm:prSet/>
      <dgm:spPr/>
      <dgm:t>
        <a:bodyPr/>
        <a:lstStyle/>
        <a:p>
          <a:r>
            <a:rPr lang="en-US" b="0" i="0" dirty="0"/>
            <a:t>University Promotion and Tenure Standards/Process Completion </a:t>
          </a:r>
          <a:endParaRPr lang="en-US" dirty="0"/>
        </a:p>
      </dgm:t>
    </dgm:pt>
    <dgm:pt modelId="{EF5F47F5-3CEA-406E-BF89-E32C8F6E797A}" type="parTrans" cxnId="{0CDA660E-B9AB-47F1-A61D-E978A1A13E16}">
      <dgm:prSet/>
      <dgm:spPr/>
      <dgm:t>
        <a:bodyPr/>
        <a:lstStyle/>
        <a:p>
          <a:endParaRPr lang="en-US"/>
        </a:p>
      </dgm:t>
    </dgm:pt>
    <dgm:pt modelId="{9DB4E065-A719-47EA-9415-DE78EA3332F9}" type="sibTrans" cxnId="{0CDA660E-B9AB-47F1-A61D-E978A1A13E16}">
      <dgm:prSet/>
      <dgm:spPr/>
      <dgm:t>
        <a:bodyPr/>
        <a:lstStyle/>
        <a:p>
          <a:endParaRPr lang="en-US"/>
        </a:p>
      </dgm:t>
    </dgm:pt>
    <dgm:pt modelId="{7C8370D9-CCAB-4A08-9FF8-E3DED1729500}">
      <dgm:prSet/>
      <dgm:spPr/>
      <dgm:t>
        <a:bodyPr/>
        <a:lstStyle/>
        <a:p>
          <a:r>
            <a:rPr lang="en-US" b="0" i="0" dirty="0"/>
            <a:t>School Promotion and Tenure Criteria and Process Completion</a:t>
          </a:r>
          <a:endParaRPr lang="en-US" dirty="0"/>
        </a:p>
      </dgm:t>
    </dgm:pt>
    <dgm:pt modelId="{D5879118-975D-45E7-9008-D6064ECCD58C}" type="parTrans" cxnId="{26571D61-EECC-4E25-8C49-F810EB1F0D0D}">
      <dgm:prSet/>
      <dgm:spPr/>
      <dgm:t>
        <a:bodyPr/>
        <a:lstStyle/>
        <a:p>
          <a:endParaRPr lang="en-US"/>
        </a:p>
      </dgm:t>
    </dgm:pt>
    <dgm:pt modelId="{E3F7981B-FDD2-4915-873C-003030BBC590}" type="sibTrans" cxnId="{26571D61-EECC-4E25-8C49-F810EB1F0D0D}">
      <dgm:prSet/>
      <dgm:spPr/>
      <dgm:t>
        <a:bodyPr/>
        <a:lstStyle/>
        <a:p>
          <a:endParaRPr lang="en-US"/>
        </a:p>
      </dgm:t>
    </dgm:pt>
    <dgm:pt modelId="{095E93B8-480E-4CA7-B4E2-42C293C283E1}">
      <dgm:prSet/>
      <dgm:spPr/>
      <dgm:t>
        <a:bodyPr/>
        <a:lstStyle/>
        <a:p>
          <a:r>
            <a:rPr lang="en-US" b="0" i="0"/>
            <a:t>Carnegie Community Engagement Designation</a:t>
          </a:r>
          <a:endParaRPr lang="en-US"/>
        </a:p>
      </dgm:t>
    </dgm:pt>
    <dgm:pt modelId="{CD976F2F-ADC0-4091-B0FB-CCC41C490470}" type="parTrans" cxnId="{E01DE64B-D6AA-4DA6-8845-9210C26AA55E}">
      <dgm:prSet/>
      <dgm:spPr/>
      <dgm:t>
        <a:bodyPr/>
        <a:lstStyle/>
        <a:p>
          <a:endParaRPr lang="en-US"/>
        </a:p>
      </dgm:t>
    </dgm:pt>
    <dgm:pt modelId="{F8C6D62A-E02A-45DB-B5EB-D494603336C9}" type="sibTrans" cxnId="{E01DE64B-D6AA-4DA6-8845-9210C26AA55E}">
      <dgm:prSet/>
      <dgm:spPr/>
      <dgm:t>
        <a:bodyPr/>
        <a:lstStyle/>
        <a:p>
          <a:endParaRPr lang="en-US"/>
        </a:p>
      </dgm:t>
    </dgm:pt>
    <dgm:pt modelId="{FDD3B83F-5DFD-4AE8-BB7A-13DF45AB71A1}">
      <dgm:prSet/>
      <dgm:spPr/>
      <dgm:t>
        <a:bodyPr/>
        <a:lstStyle/>
        <a:p>
          <a:r>
            <a:rPr lang="en-US" b="0" i="0" dirty="0"/>
            <a:t>New Program Development and Curriculum Redevelopment</a:t>
          </a:r>
          <a:endParaRPr lang="en-US" dirty="0"/>
        </a:p>
      </dgm:t>
    </dgm:pt>
    <dgm:pt modelId="{354EDA69-CE83-4A70-9189-2E7C6CBFA7D1}" type="parTrans" cxnId="{E720A357-8857-407B-B45A-E75FD6EC6F3F}">
      <dgm:prSet/>
      <dgm:spPr/>
      <dgm:t>
        <a:bodyPr/>
        <a:lstStyle/>
        <a:p>
          <a:endParaRPr lang="en-US"/>
        </a:p>
      </dgm:t>
    </dgm:pt>
    <dgm:pt modelId="{ECD3E423-68DF-41D9-8151-B3C7954EFC1D}" type="sibTrans" cxnId="{E720A357-8857-407B-B45A-E75FD6EC6F3F}">
      <dgm:prSet/>
      <dgm:spPr/>
      <dgm:t>
        <a:bodyPr/>
        <a:lstStyle/>
        <a:p>
          <a:endParaRPr lang="en-US"/>
        </a:p>
      </dgm:t>
    </dgm:pt>
    <dgm:pt modelId="{D99D3C62-1C90-4BB3-9008-777683E127F3}">
      <dgm:prSet/>
      <dgm:spPr/>
      <dgm:t>
        <a:bodyPr/>
        <a:lstStyle/>
        <a:p>
          <a:r>
            <a:rPr lang="en-US" dirty="0"/>
            <a:t>Added Focus on Workforce Development</a:t>
          </a:r>
        </a:p>
        <a:p>
          <a:endParaRPr lang="en-US" dirty="0"/>
        </a:p>
      </dgm:t>
    </dgm:pt>
    <dgm:pt modelId="{2F3B021E-0D96-498C-9AE0-62C1D3B36DC7}" type="parTrans" cxnId="{781663EE-D3F1-4BD6-B4F5-0DD0D1FC1DB3}">
      <dgm:prSet/>
      <dgm:spPr/>
      <dgm:t>
        <a:bodyPr/>
        <a:lstStyle/>
        <a:p>
          <a:endParaRPr lang="en-US"/>
        </a:p>
      </dgm:t>
    </dgm:pt>
    <dgm:pt modelId="{64A1C988-AF50-4BEB-AE71-9D127083DB64}" type="sibTrans" cxnId="{781663EE-D3F1-4BD6-B4F5-0DD0D1FC1DB3}">
      <dgm:prSet/>
      <dgm:spPr/>
      <dgm:t>
        <a:bodyPr/>
        <a:lstStyle/>
        <a:p>
          <a:endParaRPr lang="en-US"/>
        </a:p>
      </dgm:t>
    </dgm:pt>
    <dgm:pt modelId="{10154A75-D0D2-4BB4-93F8-11BCB055BB93}">
      <dgm:prSet/>
      <dgm:spPr/>
      <dgm:t>
        <a:bodyPr/>
        <a:lstStyle/>
        <a:p>
          <a:r>
            <a:rPr lang="en-US" dirty="0"/>
            <a:t> Focus on New Regulatory Standards and Training for Compliance</a:t>
          </a:r>
        </a:p>
      </dgm:t>
    </dgm:pt>
    <dgm:pt modelId="{80A11133-8AAE-4D77-83FF-9607F1A77B29}" type="parTrans" cxnId="{11B3E95A-754A-49F0-A2F4-F3F74E2CC351}">
      <dgm:prSet/>
      <dgm:spPr/>
      <dgm:t>
        <a:bodyPr/>
        <a:lstStyle/>
        <a:p>
          <a:endParaRPr lang="en-US"/>
        </a:p>
      </dgm:t>
    </dgm:pt>
    <dgm:pt modelId="{CF988346-8160-4B72-AB29-214573F8C037}" type="sibTrans" cxnId="{11B3E95A-754A-49F0-A2F4-F3F74E2CC351}">
      <dgm:prSet/>
      <dgm:spPr/>
      <dgm:t>
        <a:bodyPr/>
        <a:lstStyle/>
        <a:p>
          <a:endParaRPr lang="en-US"/>
        </a:p>
      </dgm:t>
    </dgm:pt>
    <dgm:pt modelId="{46E70E5A-FAF3-48D0-B6E1-FA959DBDE1BE}" type="pres">
      <dgm:prSet presAssocID="{2322203F-B7EB-425A-A4B9-1771A8F755F8}" presName="linear" presStyleCnt="0">
        <dgm:presLayoutVars>
          <dgm:animLvl val="lvl"/>
          <dgm:resizeHandles val="exact"/>
        </dgm:presLayoutVars>
      </dgm:prSet>
      <dgm:spPr/>
    </dgm:pt>
    <dgm:pt modelId="{3ED55744-CA14-46DF-80E6-8C3C6059C8AE}" type="pres">
      <dgm:prSet presAssocID="{E846577F-732D-4099-B893-857B08C04861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0B722DC2-22D0-4030-AD14-223D9FD54328}" type="pres">
      <dgm:prSet presAssocID="{79409283-08BD-48E3-B51B-8B2CC3F5FEDD}" presName="spacer" presStyleCnt="0"/>
      <dgm:spPr/>
    </dgm:pt>
    <dgm:pt modelId="{DE374769-F377-466D-989C-5DC48E423AAD}" type="pres">
      <dgm:prSet presAssocID="{BD70E768-618F-422B-AD54-B4F0BDCCFC81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0F9708FC-3282-4C89-8B7B-F6483549C5B2}" type="pres">
      <dgm:prSet presAssocID="{C920935A-6B08-499C-A897-7C4109450A6F}" presName="spacer" presStyleCnt="0"/>
      <dgm:spPr/>
    </dgm:pt>
    <dgm:pt modelId="{DEC8CAE7-19D8-417E-8F7A-EF717A4299EB}" type="pres">
      <dgm:prSet presAssocID="{49815614-F82D-4007-9D7D-4B4E093B11E0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2913D074-CB25-46C6-AB75-3A6C405F7139}" type="pres">
      <dgm:prSet presAssocID="{9DB4E065-A719-47EA-9415-DE78EA3332F9}" presName="spacer" presStyleCnt="0"/>
      <dgm:spPr/>
    </dgm:pt>
    <dgm:pt modelId="{C681230A-7770-409F-8E51-5CD65532E7A0}" type="pres">
      <dgm:prSet presAssocID="{7C8370D9-CCAB-4A08-9FF8-E3DED1729500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81CC6A42-EA07-47CA-ACCD-FDC93CA0F2C5}" type="pres">
      <dgm:prSet presAssocID="{E3F7981B-FDD2-4915-873C-003030BBC590}" presName="spacer" presStyleCnt="0"/>
      <dgm:spPr/>
    </dgm:pt>
    <dgm:pt modelId="{62CCB5AA-C8D8-4464-9BF1-9278B74962C3}" type="pres">
      <dgm:prSet presAssocID="{095E93B8-480E-4CA7-B4E2-42C293C283E1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4B551F4B-D494-42F4-82C9-D2DC7FF965B4}" type="pres">
      <dgm:prSet presAssocID="{F8C6D62A-E02A-45DB-B5EB-D494603336C9}" presName="spacer" presStyleCnt="0"/>
      <dgm:spPr/>
    </dgm:pt>
    <dgm:pt modelId="{8C081E5D-3EDE-4C67-A250-E241D5596721}" type="pres">
      <dgm:prSet presAssocID="{FDD3B83F-5DFD-4AE8-BB7A-13DF45AB71A1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B2EA7AB8-2479-4B47-B174-C541069416BC}" type="pres">
      <dgm:prSet presAssocID="{ECD3E423-68DF-41D9-8151-B3C7954EFC1D}" presName="spacer" presStyleCnt="0"/>
      <dgm:spPr/>
    </dgm:pt>
    <dgm:pt modelId="{D8452D45-08C3-400D-B452-9C83538D0F10}" type="pres">
      <dgm:prSet presAssocID="{D99D3C62-1C90-4BB3-9008-777683E127F3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709A21DB-98E4-4E09-AAC7-26ACEE2FC018}" type="pres">
      <dgm:prSet presAssocID="{64A1C988-AF50-4BEB-AE71-9D127083DB64}" presName="spacer" presStyleCnt="0"/>
      <dgm:spPr/>
    </dgm:pt>
    <dgm:pt modelId="{26AB6433-FA4C-4939-A6F4-87CA0C5C9D8D}" type="pres">
      <dgm:prSet presAssocID="{10154A75-D0D2-4BB4-93F8-11BCB055BB93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85013104-A28A-4365-8724-B5D6AABAFA67}" srcId="{2322203F-B7EB-425A-A4B9-1771A8F755F8}" destId="{BD70E768-618F-422B-AD54-B4F0BDCCFC81}" srcOrd="1" destOrd="0" parTransId="{10582167-5AEA-43A9-8535-E675135A058D}" sibTransId="{C920935A-6B08-499C-A897-7C4109450A6F}"/>
    <dgm:cxn modelId="{0CDA660E-B9AB-47F1-A61D-E978A1A13E16}" srcId="{2322203F-B7EB-425A-A4B9-1771A8F755F8}" destId="{49815614-F82D-4007-9D7D-4B4E093B11E0}" srcOrd="2" destOrd="0" parTransId="{EF5F47F5-3CEA-406E-BF89-E32C8F6E797A}" sibTransId="{9DB4E065-A719-47EA-9415-DE78EA3332F9}"/>
    <dgm:cxn modelId="{58116925-88DC-456A-AA5A-10F8EDEADFDA}" type="presOf" srcId="{49815614-F82D-4007-9D7D-4B4E093B11E0}" destId="{DEC8CAE7-19D8-417E-8F7A-EF717A4299EB}" srcOrd="0" destOrd="0" presId="urn:microsoft.com/office/officeart/2005/8/layout/vList2"/>
    <dgm:cxn modelId="{2BB58A29-7A6A-4B04-8824-C0EB1D3BA5D3}" type="presOf" srcId="{10154A75-D0D2-4BB4-93F8-11BCB055BB93}" destId="{26AB6433-FA4C-4939-A6F4-87CA0C5C9D8D}" srcOrd="0" destOrd="0" presId="urn:microsoft.com/office/officeart/2005/8/layout/vList2"/>
    <dgm:cxn modelId="{FC73C42D-067B-4748-B75B-B215A48BB706}" type="presOf" srcId="{095E93B8-480E-4CA7-B4E2-42C293C283E1}" destId="{62CCB5AA-C8D8-4464-9BF1-9278B74962C3}" srcOrd="0" destOrd="0" presId="urn:microsoft.com/office/officeart/2005/8/layout/vList2"/>
    <dgm:cxn modelId="{CC963930-CEF0-417C-B660-1136CF9ADF8B}" type="presOf" srcId="{BD70E768-618F-422B-AD54-B4F0BDCCFC81}" destId="{DE374769-F377-466D-989C-5DC48E423AAD}" srcOrd="0" destOrd="0" presId="urn:microsoft.com/office/officeart/2005/8/layout/vList2"/>
    <dgm:cxn modelId="{85886340-56F9-4F8A-921E-1F44402C728F}" type="presOf" srcId="{D99D3C62-1C90-4BB3-9008-777683E127F3}" destId="{D8452D45-08C3-400D-B452-9C83538D0F10}" srcOrd="0" destOrd="0" presId="urn:microsoft.com/office/officeart/2005/8/layout/vList2"/>
    <dgm:cxn modelId="{26571D61-EECC-4E25-8C49-F810EB1F0D0D}" srcId="{2322203F-B7EB-425A-A4B9-1771A8F755F8}" destId="{7C8370D9-CCAB-4A08-9FF8-E3DED1729500}" srcOrd="3" destOrd="0" parTransId="{D5879118-975D-45E7-9008-D6064ECCD58C}" sibTransId="{E3F7981B-FDD2-4915-873C-003030BBC590}"/>
    <dgm:cxn modelId="{E01DE64B-D6AA-4DA6-8845-9210C26AA55E}" srcId="{2322203F-B7EB-425A-A4B9-1771A8F755F8}" destId="{095E93B8-480E-4CA7-B4E2-42C293C283E1}" srcOrd="4" destOrd="0" parTransId="{CD976F2F-ADC0-4091-B0FB-CCC41C490470}" sibTransId="{F8C6D62A-E02A-45DB-B5EB-D494603336C9}"/>
    <dgm:cxn modelId="{19D2AE4C-7FCB-4B74-833E-93AB682681EE}" type="presOf" srcId="{7C8370D9-CCAB-4A08-9FF8-E3DED1729500}" destId="{C681230A-7770-409F-8E51-5CD65532E7A0}" srcOrd="0" destOrd="0" presId="urn:microsoft.com/office/officeart/2005/8/layout/vList2"/>
    <dgm:cxn modelId="{75D4F66D-6555-4B2D-9465-8E8851DFD789}" type="presOf" srcId="{FDD3B83F-5DFD-4AE8-BB7A-13DF45AB71A1}" destId="{8C081E5D-3EDE-4C67-A250-E241D5596721}" srcOrd="0" destOrd="0" presId="urn:microsoft.com/office/officeart/2005/8/layout/vList2"/>
    <dgm:cxn modelId="{E720A357-8857-407B-B45A-E75FD6EC6F3F}" srcId="{2322203F-B7EB-425A-A4B9-1771A8F755F8}" destId="{FDD3B83F-5DFD-4AE8-BB7A-13DF45AB71A1}" srcOrd="5" destOrd="0" parTransId="{354EDA69-CE83-4A70-9189-2E7C6CBFA7D1}" sibTransId="{ECD3E423-68DF-41D9-8151-B3C7954EFC1D}"/>
    <dgm:cxn modelId="{EE033A78-A75A-4645-8FA9-48774A6663B6}" type="presOf" srcId="{2322203F-B7EB-425A-A4B9-1771A8F755F8}" destId="{46E70E5A-FAF3-48D0-B6E1-FA959DBDE1BE}" srcOrd="0" destOrd="0" presId="urn:microsoft.com/office/officeart/2005/8/layout/vList2"/>
    <dgm:cxn modelId="{11B3E95A-754A-49F0-A2F4-F3F74E2CC351}" srcId="{2322203F-B7EB-425A-A4B9-1771A8F755F8}" destId="{10154A75-D0D2-4BB4-93F8-11BCB055BB93}" srcOrd="7" destOrd="0" parTransId="{80A11133-8AAE-4D77-83FF-9607F1A77B29}" sibTransId="{CF988346-8160-4B72-AB29-214573F8C037}"/>
    <dgm:cxn modelId="{CB225CAD-0EF8-4401-A7F8-C1A7C4174C77}" srcId="{2322203F-B7EB-425A-A4B9-1771A8F755F8}" destId="{E846577F-732D-4099-B893-857B08C04861}" srcOrd="0" destOrd="0" parTransId="{45F60F48-D1B9-4529-8A6D-3353DC39E2B4}" sibTransId="{79409283-08BD-48E3-B51B-8B2CC3F5FEDD}"/>
    <dgm:cxn modelId="{781663EE-D3F1-4BD6-B4F5-0DD0D1FC1DB3}" srcId="{2322203F-B7EB-425A-A4B9-1771A8F755F8}" destId="{D99D3C62-1C90-4BB3-9008-777683E127F3}" srcOrd="6" destOrd="0" parTransId="{2F3B021E-0D96-498C-9AE0-62C1D3B36DC7}" sibTransId="{64A1C988-AF50-4BEB-AE71-9D127083DB64}"/>
    <dgm:cxn modelId="{EF9CF3FA-3357-46AB-9B41-5D436486F389}" type="presOf" srcId="{E846577F-732D-4099-B893-857B08C04861}" destId="{3ED55744-CA14-46DF-80E6-8C3C6059C8AE}" srcOrd="0" destOrd="0" presId="urn:microsoft.com/office/officeart/2005/8/layout/vList2"/>
    <dgm:cxn modelId="{9B81DA13-9334-4164-8A5C-E9D17F4B8A3D}" type="presParOf" srcId="{46E70E5A-FAF3-48D0-B6E1-FA959DBDE1BE}" destId="{3ED55744-CA14-46DF-80E6-8C3C6059C8AE}" srcOrd="0" destOrd="0" presId="urn:microsoft.com/office/officeart/2005/8/layout/vList2"/>
    <dgm:cxn modelId="{4718AF01-CED9-494D-9FC0-1E4889FD4ED0}" type="presParOf" srcId="{46E70E5A-FAF3-48D0-B6E1-FA959DBDE1BE}" destId="{0B722DC2-22D0-4030-AD14-223D9FD54328}" srcOrd="1" destOrd="0" presId="urn:microsoft.com/office/officeart/2005/8/layout/vList2"/>
    <dgm:cxn modelId="{A8B77DCE-CFB4-49C2-AE8E-9FD8D3BC4535}" type="presParOf" srcId="{46E70E5A-FAF3-48D0-B6E1-FA959DBDE1BE}" destId="{DE374769-F377-466D-989C-5DC48E423AAD}" srcOrd="2" destOrd="0" presId="urn:microsoft.com/office/officeart/2005/8/layout/vList2"/>
    <dgm:cxn modelId="{D6AEA2A1-6F58-45AC-8901-71AB52FB45C8}" type="presParOf" srcId="{46E70E5A-FAF3-48D0-B6E1-FA959DBDE1BE}" destId="{0F9708FC-3282-4C89-8B7B-F6483549C5B2}" srcOrd="3" destOrd="0" presId="urn:microsoft.com/office/officeart/2005/8/layout/vList2"/>
    <dgm:cxn modelId="{BCE1FEE0-501F-47DE-8789-EAC282B832F2}" type="presParOf" srcId="{46E70E5A-FAF3-48D0-B6E1-FA959DBDE1BE}" destId="{DEC8CAE7-19D8-417E-8F7A-EF717A4299EB}" srcOrd="4" destOrd="0" presId="urn:microsoft.com/office/officeart/2005/8/layout/vList2"/>
    <dgm:cxn modelId="{8465C8D2-72EA-43E5-9416-59238ABDC2CA}" type="presParOf" srcId="{46E70E5A-FAF3-48D0-B6E1-FA959DBDE1BE}" destId="{2913D074-CB25-46C6-AB75-3A6C405F7139}" srcOrd="5" destOrd="0" presId="urn:microsoft.com/office/officeart/2005/8/layout/vList2"/>
    <dgm:cxn modelId="{2F4B9C89-5563-4073-919A-B042ED5EB2C5}" type="presParOf" srcId="{46E70E5A-FAF3-48D0-B6E1-FA959DBDE1BE}" destId="{C681230A-7770-409F-8E51-5CD65532E7A0}" srcOrd="6" destOrd="0" presId="urn:microsoft.com/office/officeart/2005/8/layout/vList2"/>
    <dgm:cxn modelId="{9929CD0D-41C9-413E-8111-8F7BD116590C}" type="presParOf" srcId="{46E70E5A-FAF3-48D0-B6E1-FA959DBDE1BE}" destId="{81CC6A42-EA07-47CA-ACCD-FDC93CA0F2C5}" srcOrd="7" destOrd="0" presId="urn:microsoft.com/office/officeart/2005/8/layout/vList2"/>
    <dgm:cxn modelId="{C2DCADB0-A07B-4980-A504-EBBC649CD251}" type="presParOf" srcId="{46E70E5A-FAF3-48D0-B6E1-FA959DBDE1BE}" destId="{62CCB5AA-C8D8-4464-9BF1-9278B74962C3}" srcOrd="8" destOrd="0" presId="urn:microsoft.com/office/officeart/2005/8/layout/vList2"/>
    <dgm:cxn modelId="{DEFA9F70-6939-418C-B561-1CA692E22193}" type="presParOf" srcId="{46E70E5A-FAF3-48D0-B6E1-FA959DBDE1BE}" destId="{4B551F4B-D494-42F4-82C9-D2DC7FF965B4}" srcOrd="9" destOrd="0" presId="urn:microsoft.com/office/officeart/2005/8/layout/vList2"/>
    <dgm:cxn modelId="{D44AA25A-3440-46B8-BB00-E59BD01A7380}" type="presParOf" srcId="{46E70E5A-FAF3-48D0-B6E1-FA959DBDE1BE}" destId="{8C081E5D-3EDE-4C67-A250-E241D5596721}" srcOrd="10" destOrd="0" presId="urn:microsoft.com/office/officeart/2005/8/layout/vList2"/>
    <dgm:cxn modelId="{2E82B8A6-74F6-498F-8891-4D93858FCDF0}" type="presParOf" srcId="{46E70E5A-FAF3-48D0-B6E1-FA959DBDE1BE}" destId="{B2EA7AB8-2479-4B47-B174-C541069416BC}" srcOrd="11" destOrd="0" presId="urn:microsoft.com/office/officeart/2005/8/layout/vList2"/>
    <dgm:cxn modelId="{AF251652-4049-45E6-81F4-CBF092AF87B1}" type="presParOf" srcId="{46E70E5A-FAF3-48D0-B6E1-FA959DBDE1BE}" destId="{D8452D45-08C3-400D-B452-9C83538D0F10}" srcOrd="12" destOrd="0" presId="urn:microsoft.com/office/officeart/2005/8/layout/vList2"/>
    <dgm:cxn modelId="{6BC14918-3D6D-42C0-B763-E8DF954AA10C}" type="presParOf" srcId="{46E70E5A-FAF3-48D0-B6E1-FA959DBDE1BE}" destId="{709A21DB-98E4-4E09-AAC7-26ACEE2FC018}" srcOrd="13" destOrd="0" presId="urn:microsoft.com/office/officeart/2005/8/layout/vList2"/>
    <dgm:cxn modelId="{960C1DB2-E7E1-4CFF-ABC6-EEC2A0C41F5A}" type="presParOf" srcId="{46E70E5A-FAF3-48D0-B6E1-FA959DBDE1BE}" destId="{26AB6433-FA4C-4939-A6F4-87CA0C5C9D8D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6C1850-B223-4AAC-B502-7246184115A0}">
      <dsp:nvSpPr>
        <dsp:cNvPr id="0" name=""/>
        <dsp:cNvSpPr/>
      </dsp:nvSpPr>
      <dsp:spPr>
        <a:xfrm>
          <a:off x="33004" y="237513"/>
          <a:ext cx="1085749" cy="108574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3735EE-851D-45F7-8786-62CB29659599}">
      <dsp:nvSpPr>
        <dsp:cNvPr id="0" name=""/>
        <dsp:cNvSpPr/>
      </dsp:nvSpPr>
      <dsp:spPr>
        <a:xfrm>
          <a:off x="261011" y="465521"/>
          <a:ext cx="629734" cy="6297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BF7AEE-0C8B-4A79-84A1-E8EBC6C1C535}">
      <dsp:nvSpPr>
        <dsp:cNvPr id="0" name=""/>
        <dsp:cNvSpPr/>
      </dsp:nvSpPr>
      <dsp:spPr>
        <a:xfrm>
          <a:off x="1351414" y="237513"/>
          <a:ext cx="2559266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Dedicated to student success</a:t>
          </a:r>
          <a:endParaRPr lang="en-US" sz="2400" kern="1200"/>
        </a:p>
      </dsp:txBody>
      <dsp:txXfrm>
        <a:off x="1351414" y="237513"/>
        <a:ext cx="2559266" cy="1085749"/>
      </dsp:txXfrm>
    </dsp:sp>
    <dsp:sp modelId="{B8D7C6DA-CDCB-4239-80E1-85B6126755F2}">
      <dsp:nvSpPr>
        <dsp:cNvPr id="0" name=""/>
        <dsp:cNvSpPr/>
      </dsp:nvSpPr>
      <dsp:spPr>
        <a:xfrm>
          <a:off x="4356614" y="237513"/>
          <a:ext cx="1085749" cy="108574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DF50CE-D067-478F-BE2A-46A259F151E8}">
      <dsp:nvSpPr>
        <dsp:cNvPr id="0" name=""/>
        <dsp:cNvSpPr/>
      </dsp:nvSpPr>
      <dsp:spPr>
        <a:xfrm>
          <a:off x="4584621" y="465521"/>
          <a:ext cx="629734" cy="6297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F5864E-C8E2-4CAC-A9B2-0B602ACD577A}">
      <dsp:nvSpPr>
        <dsp:cNvPr id="0" name=""/>
        <dsp:cNvSpPr/>
      </dsp:nvSpPr>
      <dsp:spPr>
        <a:xfrm>
          <a:off x="5675024" y="237513"/>
          <a:ext cx="2559266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Engaged teacher-scholars</a:t>
          </a:r>
          <a:endParaRPr lang="en-US" sz="2400" kern="1200"/>
        </a:p>
      </dsp:txBody>
      <dsp:txXfrm>
        <a:off x="5675024" y="237513"/>
        <a:ext cx="2559266" cy="1085749"/>
      </dsp:txXfrm>
    </dsp:sp>
    <dsp:sp modelId="{D8471079-778A-46A6-9060-1CC725A0EA10}">
      <dsp:nvSpPr>
        <dsp:cNvPr id="0" name=""/>
        <dsp:cNvSpPr/>
      </dsp:nvSpPr>
      <dsp:spPr>
        <a:xfrm>
          <a:off x="33004" y="1865322"/>
          <a:ext cx="1085749" cy="108574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09FF19-D242-4CE0-BC80-8D43CCB58B07}">
      <dsp:nvSpPr>
        <dsp:cNvPr id="0" name=""/>
        <dsp:cNvSpPr/>
      </dsp:nvSpPr>
      <dsp:spPr>
        <a:xfrm>
          <a:off x="261011" y="2093330"/>
          <a:ext cx="629734" cy="6297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07013A-65D1-4F02-A205-20638AF1F2FC}">
      <dsp:nvSpPr>
        <dsp:cNvPr id="0" name=""/>
        <dsp:cNvSpPr/>
      </dsp:nvSpPr>
      <dsp:spPr>
        <a:xfrm>
          <a:off x="1351414" y="1865322"/>
          <a:ext cx="2559266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Caring, supportive</a:t>
          </a:r>
          <a:endParaRPr lang="en-US" sz="2400" kern="1200"/>
        </a:p>
      </dsp:txBody>
      <dsp:txXfrm>
        <a:off x="1351414" y="1865322"/>
        <a:ext cx="2559266" cy="1085749"/>
      </dsp:txXfrm>
    </dsp:sp>
    <dsp:sp modelId="{A9AC9102-2BF9-485B-BB12-FE6AEADEDBF5}">
      <dsp:nvSpPr>
        <dsp:cNvPr id="0" name=""/>
        <dsp:cNvSpPr/>
      </dsp:nvSpPr>
      <dsp:spPr>
        <a:xfrm>
          <a:off x="4356614" y="1865322"/>
          <a:ext cx="1085749" cy="108574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781F19-CFC7-43CF-8B27-8A9A0A0F9170}">
      <dsp:nvSpPr>
        <dsp:cNvPr id="0" name=""/>
        <dsp:cNvSpPr/>
      </dsp:nvSpPr>
      <dsp:spPr>
        <a:xfrm>
          <a:off x="4584621" y="2093330"/>
          <a:ext cx="629734" cy="62973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493475-BA91-4EEF-81F4-EF12DCB139E1}">
      <dsp:nvSpPr>
        <dsp:cNvPr id="0" name=""/>
        <dsp:cNvSpPr/>
      </dsp:nvSpPr>
      <dsp:spPr>
        <a:xfrm>
          <a:off x="5675024" y="1865322"/>
          <a:ext cx="2559266" cy="108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Engaged in the community</a:t>
          </a:r>
          <a:endParaRPr lang="en-US" sz="2400" kern="1200"/>
        </a:p>
      </dsp:txBody>
      <dsp:txXfrm>
        <a:off x="5675024" y="1865322"/>
        <a:ext cx="2559266" cy="10857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55744-CA14-46DF-80E6-8C3C6059C8AE}">
      <dsp:nvSpPr>
        <dsp:cNvPr id="0" name=""/>
        <dsp:cNvSpPr/>
      </dsp:nvSpPr>
      <dsp:spPr>
        <a:xfrm>
          <a:off x="0" y="76292"/>
          <a:ext cx="8267296" cy="44971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/>
            <a:t>Completing Update of Faculty Handbook</a:t>
          </a:r>
          <a:endParaRPr lang="en-US" sz="1000" kern="1200" dirty="0"/>
        </a:p>
      </dsp:txBody>
      <dsp:txXfrm>
        <a:off x="21953" y="98245"/>
        <a:ext cx="8223390" cy="405812"/>
      </dsp:txXfrm>
    </dsp:sp>
    <dsp:sp modelId="{DE374769-F377-466D-989C-5DC48E423AAD}">
      <dsp:nvSpPr>
        <dsp:cNvPr id="0" name=""/>
        <dsp:cNvSpPr/>
      </dsp:nvSpPr>
      <dsp:spPr>
        <a:xfrm>
          <a:off x="0" y="554810"/>
          <a:ext cx="8267296" cy="449718"/>
        </a:xfrm>
        <a:prstGeom prst="roundRect">
          <a:avLst/>
        </a:prstGeom>
        <a:gradFill rotWithShape="0">
          <a:gsLst>
            <a:gs pos="0">
              <a:schemeClr val="accent2">
                <a:hueOff val="-209227"/>
                <a:satOff val="-954"/>
                <a:lumOff val="3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09227"/>
                <a:satOff val="-954"/>
                <a:lumOff val="3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09227"/>
                <a:satOff val="-954"/>
                <a:lumOff val="3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/>
            <a:t>School and University Governance Update</a:t>
          </a:r>
          <a:endParaRPr lang="en-US" sz="1000" kern="1200" dirty="0"/>
        </a:p>
      </dsp:txBody>
      <dsp:txXfrm>
        <a:off x="21953" y="576763"/>
        <a:ext cx="8223390" cy="405812"/>
      </dsp:txXfrm>
    </dsp:sp>
    <dsp:sp modelId="{DEC8CAE7-19D8-417E-8F7A-EF717A4299EB}">
      <dsp:nvSpPr>
        <dsp:cNvPr id="0" name=""/>
        <dsp:cNvSpPr/>
      </dsp:nvSpPr>
      <dsp:spPr>
        <a:xfrm>
          <a:off x="0" y="1033329"/>
          <a:ext cx="8267296" cy="449718"/>
        </a:xfrm>
        <a:prstGeom prst="roundRect">
          <a:avLst/>
        </a:prstGeom>
        <a:gradFill rotWithShape="0">
          <a:gsLst>
            <a:gs pos="0">
              <a:schemeClr val="accent2">
                <a:hueOff val="-418454"/>
                <a:satOff val="-1908"/>
                <a:lumOff val="61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18454"/>
                <a:satOff val="-1908"/>
                <a:lumOff val="61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18454"/>
                <a:satOff val="-1908"/>
                <a:lumOff val="61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/>
            <a:t>University Promotion and Tenure Standards/Process Completion </a:t>
          </a:r>
          <a:endParaRPr lang="en-US" sz="1000" kern="1200" dirty="0"/>
        </a:p>
      </dsp:txBody>
      <dsp:txXfrm>
        <a:off x="21953" y="1055282"/>
        <a:ext cx="8223390" cy="405812"/>
      </dsp:txXfrm>
    </dsp:sp>
    <dsp:sp modelId="{C681230A-7770-409F-8E51-5CD65532E7A0}">
      <dsp:nvSpPr>
        <dsp:cNvPr id="0" name=""/>
        <dsp:cNvSpPr/>
      </dsp:nvSpPr>
      <dsp:spPr>
        <a:xfrm>
          <a:off x="0" y="1511848"/>
          <a:ext cx="8267296" cy="449718"/>
        </a:xfrm>
        <a:prstGeom prst="roundRect">
          <a:avLst/>
        </a:prstGeom>
        <a:gradFill rotWithShape="0">
          <a:gsLst>
            <a:gs pos="0">
              <a:schemeClr val="accent2">
                <a:hueOff val="-627681"/>
                <a:satOff val="-2862"/>
                <a:lumOff val="9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27681"/>
                <a:satOff val="-2862"/>
                <a:lumOff val="9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27681"/>
                <a:satOff val="-2862"/>
                <a:lumOff val="9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/>
            <a:t>School Promotion and Tenure Criteria and Process Completion</a:t>
          </a:r>
          <a:endParaRPr lang="en-US" sz="1000" kern="1200" dirty="0"/>
        </a:p>
      </dsp:txBody>
      <dsp:txXfrm>
        <a:off x="21953" y="1533801"/>
        <a:ext cx="8223390" cy="405812"/>
      </dsp:txXfrm>
    </dsp:sp>
    <dsp:sp modelId="{62CCB5AA-C8D8-4464-9BF1-9278B74962C3}">
      <dsp:nvSpPr>
        <dsp:cNvPr id="0" name=""/>
        <dsp:cNvSpPr/>
      </dsp:nvSpPr>
      <dsp:spPr>
        <a:xfrm>
          <a:off x="0" y="1990367"/>
          <a:ext cx="8267296" cy="449718"/>
        </a:xfrm>
        <a:prstGeom prst="roundRect">
          <a:avLst/>
        </a:prstGeom>
        <a:gradFill rotWithShape="0">
          <a:gsLst>
            <a:gs pos="0">
              <a:schemeClr val="accent2">
                <a:hueOff val="-836908"/>
                <a:satOff val="-3817"/>
                <a:lumOff val="123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36908"/>
                <a:satOff val="-3817"/>
                <a:lumOff val="123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36908"/>
                <a:satOff val="-3817"/>
                <a:lumOff val="123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/>
            <a:t>Carnegie Community Engagement Designation</a:t>
          </a:r>
          <a:endParaRPr lang="en-US" sz="1000" kern="1200"/>
        </a:p>
      </dsp:txBody>
      <dsp:txXfrm>
        <a:off x="21953" y="2012320"/>
        <a:ext cx="8223390" cy="405812"/>
      </dsp:txXfrm>
    </dsp:sp>
    <dsp:sp modelId="{8C081E5D-3EDE-4C67-A250-E241D5596721}">
      <dsp:nvSpPr>
        <dsp:cNvPr id="0" name=""/>
        <dsp:cNvSpPr/>
      </dsp:nvSpPr>
      <dsp:spPr>
        <a:xfrm>
          <a:off x="0" y="2468885"/>
          <a:ext cx="8267296" cy="449718"/>
        </a:xfrm>
        <a:prstGeom prst="roundRect">
          <a:avLst/>
        </a:prstGeom>
        <a:gradFill rotWithShape="0">
          <a:gsLst>
            <a:gs pos="0">
              <a:schemeClr val="accent2">
                <a:hueOff val="-1046136"/>
                <a:satOff val="-4771"/>
                <a:lumOff val="15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46136"/>
                <a:satOff val="-4771"/>
                <a:lumOff val="15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46136"/>
                <a:satOff val="-4771"/>
                <a:lumOff val="15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/>
            <a:t>New Program Development and Curriculum Redevelopment</a:t>
          </a:r>
          <a:endParaRPr lang="en-US" sz="1000" kern="1200" dirty="0"/>
        </a:p>
      </dsp:txBody>
      <dsp:txXfrm>
        <a:off x="21953" y="2490838"/>
        <a:ext cx="8223390" cy="405812"/>
      </dsp:txXfrm>
    </dsp:sp>
    <dsp:sp modelId="{D8452D45-08C3-400D-B452-9C83538D0F10}">
      <dsp:nvSpPr>
        <dsp:cNvPr id="0" name=""/>
        <dsp:cNvSpPr/>
      </dsp:nvSpPr>
      <dsp:spPr>
        <a:xfrm>
          <a:off x="0" y="2947404"/>
          <a:ext cx="8267296" cy="449718"/>
        </a:xfrm>
        <a:prstGeom prst="roundRect">
          <a:avLst/>
        </a:prstGeom>
        <a:gradFill rotWithShape="0">
          <a:gsLst>
            <a:gs pos="0">
              <a:schemeClr val="accent2">
                <a:hueOff val="-1255363"/>
                <a:satOff val="-5725"/>
                <a:lumOff val="18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255363"/>
                <a:satOff val="-5725"/>
                <a:lumOff val="18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255363"/>
                <a:satOff val="-5725"/>
                <a:lumOff val="18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Added Focus on Workforce Development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1953" y="2969357"/>
        <a:ext cx="8223390" cy="405812"/>
      </dsp:txXfrm>
    </dsp:sp>
    <dsp:sp modelId="{26AB6433-FA4C-4939-A6F4-87CA0C5C9D8D}">
      <dsp:nvSpPr>
        <dsp:cNvPr id="0" name=""/>
        <dsp:cNvSpPr/>
      </dsp:nvSpPr>
      <dsp:spPr>
        <a:xfrm>
          <a:off x="0" y="3425923"/>
          <a:ext cx="8267296" cy="449718"/>
        </a:xfrm>
        <a:prstGeom prst="roundRect">
          <a:avLst/>
        </a:prstGeom>
        <a:gradFill rotWithShape="0">
          <a:gsLst>
            <a:gs pos="0">
              <a:schemeClr val="accent2">
                <a:hueOff val="-1464590"/>
                <a:satOff val="-6679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64590"/>
                <a:satOff val="-6679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64590"/>
                <a:satOff val="-6679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 Focus on New Regulatory Standards and Training for Compliance</a:t>
          </a:r>
        </a:p>
      </dsp:txBody>
      <dsp:txXfrm>
        <a:off x="21953" y="3447876"/>
        <a:ext cx="8223390" cy="4058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1D227D51-204B-ED48-AF9A-0BE9633FE04A}"/>
              </a:ext>
            </a:extLst>
          </p:cNvPr>
          <p:cNvSpPr/>
          <p:nvPr/>
        </p:nvSpPr>
        <p:spPr>
          <a:xfrm>
            <a:off x="5224243" y="1096772"/>
            <a:ext cx="6503180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>
            <a:extLst>
              <a:ext uri="{FF2B5EF4-FFF2-40B4-BE49-F238E27FC236}">
                <a16:creationId xmlns:a16="http://schemas.microsoft.com/office/drawing/2014/main" id="{57A23F45-CDAE-8A40-8DE7-92A0BBC119B7}"/>
              </a:ext>
            </a:extLst>
          </p:cNvPr>
          <p:cNvSpPr/>
          <p:nvPr/>
        </p:nvSpPr>
        <p:spPr>
          <a:xfrm>
            <a:off x="501681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8546383-CCC4-544B-B0D8-DE78DE39BB78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5D1728-714F-2942-A0D1-82FF9419B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106" y="1625608"/>
            <a:ext cx="8035342" cy="2722164"/>
          </a:xfrm>
        </p:spPr>
        <p:txBody>
          <a:bodyPr anchor="b"/>
          <a:lstStyle>
            <a:lvl1pPr algn="l">
              <a:defRPr sz="8000" spc="-1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D072D4-1496-3347-BBF8-5879DF263B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106" y="4466845"/>
            <a:ext cx="8035342" cy="88290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FC724-B499-364B-AEB5-B6517F6A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7105" y="5708747"/>
            <a:ext cx="3882843" cy="365125"/>
          </a:xfrm>
        </p:spPr>
        <p:txBody>
          <a:bodyPr/>
          <a:lstStyle>
            <a:lvl1pPr>
              <a:defRPr sz="1400"/>
            </a:lvl1pPr>
          </a:lstStyle>
          <a:p>
            <a:fld id="{73C3BD54-29B9-3D42-B178-776ED395AA85}" type="datetimeFigureOut">
              <a:rPr lang="en-US" smtClean="0"/>
              <a:pPr/>
              <a:t>8/26/2024</a:t>
            </a:fld>
            <a:endParaRPr lang="en-US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3889C-A4E9-B24E-818F-46A1124C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0F50F-250E-6D45-AEBC-2573FED0C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6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9F6C0E12-251D-EA44-BF81-4ABDFBB94321}"/>
              </a:ext>
            </a:extLst>
          </p:cNvPr>
          <p:cNvSpPr/>
          <p:nvPr/>
        </p:nvSpPr>
        <p:spPr>
          <a:xfrm>
            <a:off x="7087169" y="1096772"/>
            <a:ext cx="465222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C5FF4-095A-114E-87B6-73C7ADFF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1E6EC9-9650-2042-8581-5B4082F94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A0800-B373-3B40-B187-30AFE44CD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A4C1C-C790-B449-8C06-78E8303F9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3E620-F86B-F447-AB06-DDAB39192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0487CB5-43E0-974C-9DDC-252A8A37107F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E9CB83EF-4143-5A45-9B3A-9E70DD50253B}"/>
              </a:ext>
            </a:extLst>
          </p:cNvPr>
          <p:cNvSpPr/>
          <p:nvPr/>
        </p:nvSpPr>
        <p:spPr>
          <a:xfrm>
            <a:off x="11415183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0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9DF801-FF8E-6247-9065-D9304CD609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55667" y="1204722"/>
            <a:ext cx="1853360" cy="467664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0E2615-7E4D-AB47-ACE6-236D716D7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73667" y="1204722"/>
            <a:ext cx="8274047" cy="46969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F0223-5AC9-374E-BD0C-344F67E2A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EDD42-54A1-E648-8829-140EC4C5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FDF8F-8DBC-8A47-8000-5BA35DF9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2CE2A98-5154-A544-BE2A-FDC0811C19A0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C4EC832-8181-5643-8A62-117E43F0E498}"/>
              </a:ext>
            </a:extLst>
          </p:cNvPr>
          <p:cNvSpPr/>
          <p:nvPr/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24AF3281-BC22-374D-A461-8B3181F600AA}"/>
              </a:ext>
            </a:extLst>
          </p:cNvPr>
          <p:cNvSpPr/>
          <p:nvPr/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21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DA59A-8676-B86B-1C8B-6B3B138A3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884D5-98BD-BBA4-EED9-37A0F9689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B9F69-29D2-B325-4AB2-4DF028FB4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70FB-4D51-47B7-8850-708277421653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0819B-9DB0-54E8-1DD6-F3354F41A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13855-5ECD-C3A3-8B2A-A588625C2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BB0D-0419-4FD9-9C3B-4C42893A4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7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9F291BE0-7A7E-D04F-974F-9F4577FB2F46}"/>
              </a:ext>
            </a:extLst>
          </p:cNvPr>
          <p:cNvSpPr/>
          <p:nvPr/>
        </p:nvSpPr>
        <p:spPr>
          <a:xfrm>
            <a:off x="6163735" y="1096772"/>
            <a:ext cx="557106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>
            <a:extLst>
              <a:ext uri="{FF2B5EF4-FFF2-40B4-BE49-F238E27FC236}">
                <a16:creationId xmlns:a16="http://schemas.microsoft.com/office/drawing/2014/main" id="{BD33FF1F-6094-0B4A-A3E4-6B0D9283DB44}"/>
              </a:ext>
            </a:extLst>
          </p:cNvPr>
          <p:cNvSpPr/>
          <p:nvPr/>
        </p:nvSpPr>
        <p:spPr>
          <a:xfrm>
            <a:off x="11529484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78A6D9C-C7A5-414B-8CB7-E31470D7D280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D850E-6310-C04D-8CAC-B7FA9F33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7FB3-5DFC-6547-9567-C0ABE874C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7D2DB-A7B1-204E-8416-E938952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24BA1-E2D0-1E4B-9DB3-664FE273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E64B2-36E4-5A4E-A78A-A629829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26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C97F6C6D-13AE-FD40-841C-4AB96460C390}"/>
              </a:ext>
            </a:extLst>
          </p:cNvPr>
          <p:cNvSpPr/>
          <p:nvPr/>
        </p:nvSpPr>
        <p:spPr>
          <a:xfrm>
            <a:off x="4291015" y="1096772"/>
            <a:ext cx="7436404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>
            <a:extLst>
              <a:ext uri="{FF2B5EF4-FFF2-40B4-BE49-F238E27FC236}">
                <a16:creationId xmlns:a16="http://schemas.microsoft.com/office/drawing/2014/main" id="{24E27617-2112-2342-9FF1-39F2A241CCCC}"/>
              </a:ext>
            </a:extLst>
          </p:cNvPr>
          <p:cNvSpPr/>
          <p:nvPr/>
        </p:nvSpPr>
        <p:spPr>
          <a:xfrm>
            <a:off x="408637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33CE582-7AFE-D048-B5BC-212A12A28F25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9EAEF4-E84F-CF40-B27B-01E1D2AFC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1881951"/>
            <a:ext cx="7335836" cy="1987707"/>
          </a:xfrm>
        </p:spPr>
        <p:txBody>
          <a:bodyPr anchor="b"/>
          <a:lstStyle>
            <a:lvl1pPr>
              <a:defRPr sz="6000"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7B7E1-CC48-2441-975D-F1A5412B8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49" y="3869661"/>
            <a:ext cx="7335836" cy="9484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26218-1FCF-7A4D-B138-D1B1DE91A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4204-038C-FD4B-8E1C-0A9967BF2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9AB9-E1C6-C841-B423-FD2BB13C3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7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B057A-C120-5E4E-BB74-223EB6D00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EB7BE-6258-C84C-8242-9865D1361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11" y="2691637"/>
            <a:ext cx="4946643" cy="3189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3D23CD-80DB-5740-AE68-76414CA31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6903" y="2691637"/>
            <a:ext cx="4946639" cy="3189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FE0921-9102-1440-B315-77888872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7802F-1937-2F43-8FF4-846135D6F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09C72-E794-4F4F-8E09-D4883EED7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FEFA3E2-0F30-664C-AAE4-DE6526B5C716}"/>
              </a:ext>
            </a:extLst>
          </p:cNvPr>
          <p:cNvSpPr/>
          <p:nvPr/>
        </p:nvSpPr>
        <p:spPr>
          <a:xfrm>
            <a:off x="11738231" y="1096772"/>
            <a:ext cx="453769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3D7AFF-BC7E-BA41-9C64-B5F9619C0EA1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671D2311-E9B8-F041-A7B8-D5696903F22A}"/>
              </a:ext>
            </a:extLst>
          </p:cNvPr>
          <p:cNvSpPr/>
          <p:nvPr/>
        </p:nvSpPr>
        <p:spPr>
          <a:xfrm>
            <a:off x="11531286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88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9CA91-F119-0244-888A-95539A84D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10" y="1204721"/>
            <a:ext cx="8266175" cy="14447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A3EAC-4422-D548-8D7F-E9944566F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11" y="2691638"/>
            <a:ext cx="4946644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40CA2-88A9-CC42-A375-8B87E47CC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111" y="3515550"/>
            <a:ext cx="4946644" cy="23662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5F960C-714E-2E4A-8141-A88F38274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76866" y="2691162"/>
            <a:ext cx="4946644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97BC24-C907-EC4B-872D-17429A6577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76866" y="3515074"/>
            <a:ext cx="4946644" cy="23662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E2A045-4283-3C47-B125-68CF3B19F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BC25BC-2C98-574D-BCCD-E36CAB07F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A5C95A-7789-E042-8471-D442D9BB5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DF1BA5B-EDD8-B648-8A3E-E2B3570B1EA0}"/>
              </a:ext>
            </a:extLst>
          </p:cNvPr>
          <p:cNvSpPr/>
          <p:nvPr/>
        </p:nvSpPr>
        <p:spPr>
          <a:xfrm>
            <a:off x="11738231" y="1096772"/>
            <a:ext cx="453769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7476360-629C-DE48-85B7-F4BE6CC457DB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C5F6C588-FC1B-3147-AFA1-CD7D76C5AEAC}"/>
              </a:ext>
            </a:extLst>
          </p:cNvPr>
          <p:cNvSpPr/>
          <p:nvPr/>
        </p:nvSpPr>
        <p:spPr>
          <a:xfrm>
            <a:off x="11531286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47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5401-5318-7045-8AE3-B1A99F2D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E2F55F-EB76-AE49-B554-12B65B636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B6E6E-D81E-C44A-AC54-CBE0134C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025B9-9F46-3049-9977-0119B96D3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5760068-EADA-2B4B-9819-CF981184FAEB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1DA7622-137E-184A-A93C-8DBB10318AE6}"/>
              </a:ext>
            </a:extLst>
          </p:cNvPr>
          <p:cNvSpPr/>
          <p:nvPr/>
        </p:nvSpPr>
        <p:spPr>
          <a:xfrm>
            <a:off x="11738231" y="1096772"/>
            <a:ext cx="453769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54FB0990-6F8D-B048-8309-19B0D1A41033}"/>
              </a:ext>
            </a:extLst>
          </p:cNvPr>
          <p:cNvSpPr/>
          <p:nvPr/>
        </p:nvSpPr>
        <p:spPr>
          <a:xfrm>
            <a:off x="11531286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18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AF81DD-2B1F-3444-8023-DD52318F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927EE3-DAA3-D948-B8FD-48417540B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532D4-FFBF-6C47-A6C9-D55196D9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B8D5541-7726-BA46-8BFA-BF6AA8D42BD7}"/>
              </a:ext>
            </a:extLst>
          </p:cNvPr>
          <p:cNvSpPr/>
          <p:nvPr/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ross 47">
            <a:extLst>
              <a:ext uri="{FF2B5EF4-FFF2-40B4-BE49-F238E27FC236}">
                <a16:creationId xmlns:a16="http://schemas.microsoft.com/office/drawing/2014/main" id="{97F434CF-7503-CE4F-8426-C312C6315AD0}"/>
              </a:ext>
            </a:extLst>
          </p:cNvPr>
          <p:cNvSpPr/>
          <p:nvPr/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EDBFB2F-FE34-E349-9484-C275FBE31614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83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2DCFD-BEE6-AC49-BABD-D8B89C3B6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3800"/>
            <a:ext cx="4114800" cy="107721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DE035-8260-4443-B1D9-A9C8D5840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813" y="1508252"/>
            <a:ext cx="5606518" cy="40458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C1AA53-7507-D04B-9B8E-6A4F7122E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49" y="2368295"/>
            <a:ext cx="4114800" cy="31858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56E11F-3003-0745-ACAB-FAA4E676E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BC11A6-59AC-FE45-8A1C-9DDC00582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6F51E-1A94-034C-BBEE-C26A3AF0E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0B7D330-76C0-224C-9C3C-27C4D2B0DDB4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5464D55-5C51-844B-A38A-8143590FB934}"/>
              </a:ext>
            </a:extLst>
          </p:cNvPr>
          <p:cNvSpPr/>
          <p:nvPr/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FD988250-C554-DE44-B887-57D0B2AA8E37}"/>
              </a:ext>
            </a:extLst>
          </p:cNvPr>
          <p:cNvSpPr/>
          <p:nvPr/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71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86C7C-36AD-9A4E-8524-8F44E8839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3800"/>
            <a:ext cx="4114800" cy="107721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15248-4C80-3348-A8A9-6C9F5D32FC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31151" y="1096772"/>
            <a:ext cx="6096270" cy="5761228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B3083-CA16-C54A-B130-7BEE6DF9D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49" y="2370666"/>
            <a:ext cx="4114800" cy="31834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C6EB5-D7D1-E247-B9D7-D319E5AAB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BF6CC-F5C4-9847-BADB-8B7441C8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63FE4-B2F5-7741-B517-533F1C98C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B80A771-7D8E-0F4A-93A3-B977667D338E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C9320FA-0E3A-2749-9085-DF30FA26F4BD}"/>
              </a:ext>
            </a:extLst>
          </p:cNvPr>
          <p:cNvSpPr/>
          <p:nvPr/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5A3DF5D0-8A2C-A049-9132-EE1EF7D014D4}"/>
              </a:ext>
            </a:extLst>
          </p:cNvPr>
          <p:cNvSpPr/>
          <p:nvPr/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41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52BFD-D607-6845-9C7B-1C8D3B4EE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8267296" cy="1446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B52FF-3B04-8245-BF0B-89C9E2933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691638"/>
            <a:ext cx="8267296" cy="318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99BFE-CBDD-C344-A21E-44A52F11B6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5149" y="59496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lang="en-US" sz="1050" smtClean="0">
                <a:latin typeface="+mn-lt"/>
              </a:defRPr>
            </a:lvl1pPr>
          </a:lstStyle>
          <a:p>
            <a:fld id="{73C3BD54-29B9-3D42-B178-776ED395AA85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371C0-3DCE-0743-946F-C7540DD78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543179"/>
            <a:ext cx="4114800" cy="24688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lang="en-US" sz="105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32ADB-4517-194F-8B4B-A9D26B3C0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3024" y="511175"/>
            <a:ext cx="914400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86BB3423-611C-6944-BA94-F2572F3624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1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System Font Regular"/>
        <a:buChar char="–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D34D9D-C7FA-6515-4B6C-EF5580FF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4E22C-D4DE-E416-7279-B0CA1F55C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AB5B6-86D6-CAE6-ED9F-3556754C5D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BA70FB-4D51-47B7-8850-708277421653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BDD21-1578-A7F3-4604-AF135B136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81380-3DA6-F9E9-2FD8-1DF548200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E0BB0D-0419-4FD9-9C3B-4C42893A4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4F048CC-17C9-B246-BF2A-29E51AD1C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9C5B3598-D171-0BD1-CDB7-A0AD09ABDD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53C4D10E-16D3-5D49-A995-1FD27619A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25786" y="1096771"/>
            <a:ext cx="4701054" cy="5761229"/>
          </a:xfrm>
          <a:prstGeom prst="rect">
            <a:avLst/>
          </a:prstGeom>
          <a:gradFill flip="none" rotWithShape="1">
            <a:gsLst>
              <a:gs pos="32000">
                <a:schemeClr val="bg1">
                  <a:alpha val="67000"/>
                </a:schemeClr>
              </a:gs>
              <a:gs pos="0">
                <a:schemeClr val="bg1">
                  <a:alpha val="55000"/>
                </a:schemeClr>
              </a:gs>
              <a:gs pos="99000">
                <a:schemeClr val="bg1">
                  <a:alpha val="5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13" name="Cross 12">
            <a:extLst>
              <a:ext uri="{FF2B5EF4-FFF2-40B4-BE49-F238E27FC236}">
                <a16:creationId xmlns:a16="http://schemas.microsoft.com/office/drawing/2014/main" id="{24124FF1-775D-AC4A-81D0-73FC0F54A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940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3E2C7F-F4FF-A94D-ACAE-82823EC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39851C-312A-63A1-62A6-6549283D7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4265" y="1625608"/>
            <a:ext cx="3882842" cy="27221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dirty="0"/>
              <a:t>ACADEMIC AFFAIRS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814837-23C2-DA8B-3DC7-BD9D72BE3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4265" y="4466845"/>
            <a:ext cx="3882842" cy="882904"/>
          </a:xfrm>
        </p:spPr>
        <p:txBody>
          <a:bodyPr>
            <a:normAutofit/>
          </a:bodyPr>
          <a:lstStyle/>
          <a:p>
            <a:r>
              <a:rPr lang="en-US" dirty="0"/>
              <a:t>New Faculty Orientation August 2024</a:t>
            </a:r>
          </a:p>
        </p:txBody>
      </p:sp>
    </p:spTree>
    <p:extLst>
      <p:ext uri="{BB962C8B-B14F-4D97-AF65-F5344CB8AC3E}">
        <p14:creationId xmlns:p14="http://schemas.microsoft.com/office/powerpoint/2010/main" val="2809346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F291BE0-7A7E-D04F-974F-9F4577FB2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3735" y="1096772"/>
            <a:ext cx="557106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ross 23">
            <a:extLst>
              <a:ext uri="{FF2B5EF4-FFF2-40B4-BE49-F238E27FC236}">
                <a16:creationId xmlns:a16="http://schemas.microsoft.com/office/drawing/2014/main" id="{BD33FF1F-6094-0B4A-A3E4-6B0D9283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29484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8A6D9C-C7A5-414B-8CB7-E31470D7D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367E596-6364-884D-8ECA-DABD757BD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Polar bear on iceberg">
            <a:extLst>
              <a:ext uri="{FF2B5EF4-FFF2-40B4-BE49-F238E27FC236}">
                <a16:creationId xmlns:a16="http://schemas.microsoft.com/office/drawing/2014/main" id="{9D2CDF4A-AB50-B895-7009-A7317550A6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0" name="Rectangle">
            <a:extLst>
              <a:ext uri="{FF2B5EF4-FFF2-40B4-BE49-F238E27FC236}">
                <a16:creationId xmlns:a16="http://schemas.microsoft.com/office/drawing/2014/main" id="{6C7511A4-6FBF-0246-AB44-3B819A707D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0549940" cy="6858000"/>
          </a:xfrm>
          <a:prstGeom prst="rect">
            <a:avLst/>
          </a:prstGeom>
          <a:gradFill flip="none" rotWithShape="1">
            <a:gsLst>
              <a:gs pos="32000">
                <a:schemeClr val="bg1">
                  <a:alpha val="67000"/>
                </a:schemeClr>
              </a:gs>
              <a:gs pos="0">
                <a:schemeClr val="bg1">
                  <a:alpha val="55000"/>
                </a:schemeClr>
              </a:gs>
              <a:gs pos="99000">
                <a:schemeClr val="bg1">
                  <a:alpha val="5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7857F1F-17F7-9144-8BBA-AD63FC0AA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CC370-3142-BD91-189B-99C3D5E3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8267296" cy="14465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HELLO AND WELCOME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563845E-F2BC-3032-30D2-C660879954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50" y="2691638"/>
            <a:ext cx="8267296" cy="31885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Introductions</a:t>
            </a:r>
          </a:p>
          <a:p>
            <a:pPr lvl="1"/>
            <a:r>
              <a:rPr lang="en-US"/>
              <a:t>Name</a:t>
            </a:r>
          </a:p>
          <a:p>
            <a:pPr lvl="1"/>
            <a:r>
              <a:rPr lang="en-US"/>
              <a:t>School/Department/Program</a:t>
            </a:r>
          </a:p>
          <a:p>
            <a:pPr lvl="1"/>
            <a:r>
              <a:rPr lang="en-US"/>
              <a:t>Where you are coming from (last job/school)</a:t>
            </a:r>
          </a:p>
          <a:p>
            <a:pPr lvl="1"/>
            <a:r>
              <a:rPr lang="en-US"/>
              <a:t>Something you think I should know</a:t>
            </a:r>
          </a:p>
          <a:p>
            <a:r>
              <a:rPr lang="en-US"/>
              <a:t>A little about me</a:t>
            </a:r>
          </a:p>
          <a:p>
            <a:pPr marL="0"/>
            <a:endParaRPr lang="en-US"/>
          </a:p>
        </p:txBody>
      </p:sp>
      <p:sp>
        <p:nvSpPr>
          <p:cNvPr id="34" name="Cross 33">
            <a:extLst>
              <a:ext uri="{FF2B5EF4-FFF2-40B4-BE49-F238E27FC236}">
                <a16:creationId xmlns:a16="http://schemas.microsoft.com/office/drawing/2014/main" id="{8D56D3E8-B102-DF4E-8F6F-48B290222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250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F291BE0-7A7E-D04F-974F-9F4577FB2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3735" y="1096772"/>
            <a:ext cx="557106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ross 23">
            <a:extLst>
              <a:ext uri="{FF2B5EF4-FFF2-40B4-BE49-F238E27FC236}">
                <a16:creationId xmlns:a16="http://schemas.microsoft.com/office/drawing/2014/main" id="{BD33FF1F-6094-0B4A-A3E4-6B0D9283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29484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8A6D9C-C7A5-414B-8CB7-E31470D7D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367E596-6364-884D-8ECA-DABD757BD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Person writing math on a chalk board">
            <a:extLst>
              <a:ext uri="{FF2B5EF4-FFF2-40B4-BE49-F238E27FC236}">
                <a16:creationId xmlns:a16="http://schemas.microsoft.com/office/drawing/2014/main" id="{315809F3-0789-7E87-05C3-3954FDBDBA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" b="147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0" name="Rectangle">
            <a:extLst>
              <a:ext uri="{FF2B5EF4-FFF2-40B4-BE49-F238E27FC236}">
                <a16:creationId xmlns:a16="http://schemas.microsoft.com/office/drawing/2014/main" id="{6C7511A4-6FBF-0246-AB44-3B819A707D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0549940" cy="6858000"/>
          </a:xfrm>
          <a:prstGeom prst="rect">
            <a:avLst/>
          </a:prstGeom>
          <a:gradFill flip="none" rotWithShape="1">
            <a:gsLst>
              <a:gs pos="32000">
                <a:schemeClr val="bg1">
                  <a:alpha val="67000"/>
                </a:schemeClr>
              </a:gs>
              <a:gs pos="0">
                <a:schemeClr val="bg1">
                  <a:alpha val="55000"/>
                </a:schemeClr>
              </a:gs>
              <a:gs pos="99000">
                <a:schemeClr val="bg1">
                  <a:alpha val="5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7857F1F-17F7-9144-8BBA-AD63FC0AA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3B8C10-C66F-C662-0A39-B817A7ECE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8267296" cy="14465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COMMUNITY</a:t>
            </a:r>
          </a:p>
        </p:txBody>
      </p:sp>
      <p:sp>
        <p:nvSpPr>
          <p:cNvPr id="34" name="Cross 33">
            <a:extLst>
              <a:ext uri="{FF2B5EF4-FFF2-40B4-BE49-F238E27FC236}">
                <a16:creationId xmlns:a16="http://schemas.microsoft.com/office/drawing/2014/main" id="{8D56D3E8-B102-DF4E-8F6F-48B290222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250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462F5D40-9642-5143-D8A2-9E674E1700D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01460344"/>
              </p:ext>
            </p:extLst>
          </p:nvPr>
        </p:nvGraphicFramePr>
        <p:xfrm>
          <a:off x="565150" y="2691638"/>
          <a:ext cx="8267296" cy="3188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7511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227D51-204B-ED48-AF9A-0BE9633FE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243" y="1096772"/>
            <a:ext cx="6503180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57A23F45-CDAE-8A40-8DE7-92A0BBC11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681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546383-CCC4-544B-B0D8-DE78DE39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4F048CC-17C9-B246-BF2A-29E51AD1C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High angle view of a rolled paper, brown notebook, and black notepad on a wooden table">
            <a:extLst>
              <a:ext uri="{FF2B5EF4-FFF2-40B4-BE49-F238E27FC236}">
                <a16:creationId xmlns:a16="http://schemas.microsoft.com/office/drawing/2014/main" id="{BCE2A38E-3E8B-5504-8F56-F3475A98D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33" b="86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">
            <a:extLst>
              <a:ext uri="{FF2B5EF4-FFF2-40B4-BE49-F238E27FC236}">
                <a16:creationId xmlns:a16="http://schemas.microsoft.com/office/drawing/2014/main" id="{86E439A5-A7E3-5047-A686-06C27A818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17506"/>
            <a:ext cx="10549940" cy="2374362"/>
          </a:xfrm>
          <a:prstGeom prst="rect">
            <a:avLst/>
          </a:prstGeom>
          <a:gradFill flip="none" rotWithShape="1">
            <a:gsLst>
              <a:gs pos="32000">
                <a:schemeClr val="bg1">
                  <a:alpha val="67000"/>
                </a:schemeClr>
              </a:gs>
              <a:gs pos="0">
                <a:schemeClr val="bg1">
                  <a:alpha val="55000"/>
                </a:schemeClr>
              </a:gs>
              <a:gs pos="99000">
                <a:schemeClr val="bg1">
                  <a:alpha val="5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19" name="Cross 18">
            <a:extLst>
              <a:ext uri="{FF2B5EF4-FFF2-40B4-BE49-F238E27FC236}">
                <a16:creationId xmlns:a16="http://schemas.microsoft.com/office/drawing/2014/main" id="{24124FF1-775D-AC4A-81D0-73FC0F54A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250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3E2C7F-F4FF-A94D-ACAE-82823EC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0895E8-07CF-2938-908D-25B69E459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4162776"/>
            <a:ext cx="9316409" cy="14538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400" kern="1200" spc="-15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Academic Affairs Divison</a:t>
            </a:r>
          </a:p>
        </p:txBody>
      </p:sp>
    </p:spTree>
    <p:extLst>
      <p:ext uri="{BB962C8B-B14F-4D97-AF65-F5344CB8AC3E}">
        <p14:creationId xmlns:p14="http://schemas.microsoft.com/office/powerpoint/2010/main" val="841875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339C8-6FE6-2AFE-310D-C97109987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Affairs Organization</a:t>
            </a:r>
          </a:p>
        </p:txBody>
      </p:sp>
      <p:pic>
        <p:nvPicPr>
          <p:cNvPr id="7" name="Content Placeholder 6" descr="A diagram of a computer&#10;&#10;Description automatically generated with medium confidence">
            <a:extLst>
              <a:ext uri="{FF2B5EF4-FFF2-40B4-BE49-F238E27FC236}">
                <a16:creationId xmlns:a16="http://schemas.microsoft.com/office/drawing/2014/main" id="{AA132DA3-453A-99F3-14C3-22A2B26B6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2" y="172872"/>
            <a:ext cx="10062951" cy="7610471"/>
          </a:xfr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553912-0C34-E75F-7209-8697F4F1EF32}"/>
              </a:ext>
            </a:extLst>
          </p:cNvPr>
          <p:cNvCxnSpPr>
            <a:cxnSpLocks/>
          </p:cNvCxnSpPr>
          <p:nvPr/>
        </p:nvCxnSpPr>
        <p:spPr>
          <a:xfrm>
            <a:off x="5745707" y="1924334"/>
            <a:ext cx="3070746" cy="3639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FF4D19-B917-AD74-95EB-924DBA6288BE}"/>
              </a:ext>
            </a:extLst>
          </p:cNvPr>
          <p:cNvCxnSpPr>
            <a:cxnSpLocks/>
          </p:cNvCxnSpPr>
          <p:nvPr/>
        </p:nvCxnSpPr>
        <p:spPr>
          <a:xfrm>
            <a:off x="7465325" y="2014679"/>
            <a:ext cx="1492155" cy="35939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601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9F291BE0-7A7E-D04F-974F-9F4577FB2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3735" y="1096772"/>
            <a:ext cx="557106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ross 59">
            <a:extLst>
              <a:ext uri="{FF2B5EF4-FFF2-40B4-BE49-F238E27FC236}">
                <a16:creationId xmlns:a16="http://schemas.microsoft.com/office/drawing/2014/main" id="{BD33FF1F-6094-0B4A-A3E4-6B0D9283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29484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78A6D9C-C7A5-414B-8CB7-E31470D7D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F367E596-6364-884D-8ECA-DABD757BD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Two hikers helping one another up a rock">
            <a:extLst>
              <a:ext uri="{FF2B5EF4-FFF2-40B4-BE49-F238E27FC236}">
                <a16:creationId xmlns:a16="http://schemas.microsoft.com/office/drawing/2014/main" id="{9FC7C2B3-4F71-053D-3CA6-CAD9104584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67745" y="62802"/>
            <a:ext cx="12191980" cy="6857990"/>
          </a:xfrm>
          <a:prstGeom prst="rect">
            <a:avLst/>
          </a:prstGeom>
        </p:spPr>
      </p:pic>
      <p:sp>
        <p:nvSpPr>
          <p:cNvPr id="63" name="Rectangle">
            <a:extLst>
              <a:ext uri="{FF2B5EF4-FFF2-40B4-BE49-F238E27FC236}">
                <a16:creationId xmlns:a16="http://schemas.microsoft.com/office/drawing/2014/main" id="{6C7511A4-6FBF-0246-AB44-3B819A707D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0549940" cy="6858000"/>
          </a:xfrm>
          <a:prstGeom prst="rect">
            <a:avLst/>
          </a:prstGeom>
          <a:gradFill flip="none" rotWithShape="1">
            <a:gsLst>
              <a:gs pos="32000">
                <a:schemeClr val="bg1">
                  <a:alpha val="67000"/>
                </a:schemeClr>
              </a:gs>
              <a:gs pos="0">
                <a:schemeClr val="bg1">
                  <a:alpha val="55000"/>
                </a:schemeClr>
              </a:gs>
              <a:gs pos="99000">
                <a:schemeClr val="bg1">
                  <a:alpha val="5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7857F1F-17F7-9144-8BBA-AD63FC0AA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0B1697-7F8C-3027-584C-B0DB04FDF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8267296" cy="14465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MAJOR INITIATIVES</a:t>
            </a:r>
          </a:p>
        </p:txBody>
      </p:sp>
      <p:sp>
        <p:nvSpPr>
          <p:cNvPr id="58" name="Cross 57">
            <a:extLst>
              <a:ext uri="{FF2B5EF4-FFF2-40B4-BE49-F238E27FC236}">
                <a16:creationId xmlns:a16="http://schemas.microsoft.com/office/drawing/2014/main" id="{8D56D3E8-B102-DF4E-8F6F-48B290222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250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9F1D350-E77F-6DF7-0826-FBBB20F4D27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29107011"/>
              </p:ext>
            </p:extLst>
          </p:nvPr>
        </p:nvGraphicFramePr>
        <p:xfrm>
          <a:off x="565150" y="2389999"/>
          <a:ext cx="8267296" cy="3951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64397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adridVTI">
  <a:themeElements>
    <a:clrScheme name="AnalogousFromRegularSeedLeftStep">
      <a:dk1>
        <a:srgbClr val="000000"/>
      </a:dk1>
      <a:lt1>
        <a:srgbClr val="FFFFFF"/>
      </a:lt1>
      <a:dk2>
        <a:srgbClr val="22243E"/>
      </a:dk2>
      <a:lt2>
        <a:srgbClr val="E8E2E5"/>
      </a:lt2>
      <a:accent1>
        <a:srgbClr val="47B479"/>
      </a:accent1>
      <a:accent2>
        <a:srgbClr val="3BB140"/>
      </a:accent2>
      <a:accent3>
        <a:srgbClr val="6DB146"/>
      </a:accent3>
      <a:accent4>
        <a:srgbClr val="93AB39"/>
      </a:accent4>
      <a:accent5>
        <a:srgbClr val="B69F47"/>
      </a:accent5>
      <a:accent6>
        <a:srgbClr val="B1683B"/>
      </a:accent6>
      <a:hlink>
        <a:srgbClr val="BF3F84"/>
      </a:hlink>
      <a:folHlink>
        <a:srgbClr val="7F7F7F"/>
      </a:folHlink>
    </a:clrScheme>
    <a:fontScheme name="Madrid">
      <a:majorFont>
        <a:latin typeface="Seaford Display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ridVTI" id="{5F675924-ADDD-6B4C-A2D4-69150D1F0C16}" vid="{BEA84270-19BD-7342-8ABF-EFF1668AF1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pc="http://schemas.microsoft.com/office/infopath/2007/PartnerControls" xmlns:xsi="http://www.w3.org/2001/XMLSchema-instance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DF1F7B4BA4D34D9E1A09CFB9E6954C" ma:contentTypeVersion="16" ma:contentTypeDescription="Create a new document." ma:contentTypeScope="" ma:versionID="c3df442ba30d759e826c5fc10bcbc9fd">
  <xsd:schema xmlns:xsd="http://www.w3.org/2001/XMLSchema" xmlns:xs="http://www.w3.org/2001/XMLSchema" xmlns:p="http://schemas.microsoft.com/office/2006/metadata/properties" xmlns:ns1="http://schemas.microsoft.com/sharepoint/v3" xmlns:ns3="09f3ca81-c8f9-4b5a-adc7-75e7e5141e13" xmlns:ns4="061b83d3-0091-4eee-b0b0-76f3b3a1594f" targetNamespace="http://schemas.microsoft.com/office/2006/metadata/properties" ma:root="true" ma:fieldsID="f2942363f936f31784177160d942f338" ns1:_="" ns3:_="" ns4:_="">
    <xsd:import namespace="http://schemas.microsoft.com/sharepoint/v3"/>
    <xsd:import namespace="09f3ca81-c8f9-4b5a-adc7-75e7e5141e13"/>
    <xsd:import namespace="061b83d3-0091-4eee-b0b0-76f3b3a1594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f3ca81-c8f9-4b5a-adc7-75e7e5141e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1b83d3-0091-4eee-b0b0-76f3b3a1594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709313E-DBD3-4216-9C43-ACF77F6D02F2}">
  <ds:schemaRefs>
    <ds:schemaRef ds:uri="061b83d3-0091-4eee-b0b0-76f3b3a1594f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09f3ca81-c8f9-4b5a-adc7-75e7e5141e13"/>
    <ds:schemaRef ds:uri="http://schemas.microsoft.com/office/2006/documentManagement/types"/>
    <ds:schemaRef ds:uri="http://schemas.microsoft.com/sharepoint/v3"/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D1399E7-A567-48A5-95B3-566B9C0D6C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A470B4-9C2B-46D7-906B-7F84F9F66B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9f3ca81-c8f9-4b5a-adc7-75e7e5141e13"/>
    <ds:schemaRef ds:uri="061b83d3-0091-4eee-b0b0-76f3b3a159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111</Words>
  <Application>Microsoft Office PowerPoint</Application>
  <PresentationFormat>Widescreen</PresentationFormat>
  <Paragraphs>25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Aptos</vt:lpstr>
      <vt:lpstr>Aptos Display</vt:lpstr>
      <vt:lpstr>Arial</vt:lpstr>
      <vt:lpstr>Avenir Next</vt:lpstr>
      <vt:lpstr>Seaford Display</vt:lpstr>
      <vt:lpstr>System Font Regular</vt:lpstr>
      <vt:lpstr>Tenorite</vt:lpstr>
      <vt:lpstr>MadridVTI</vt:lpstr>
      <vt:lpstr>Office Theme</vt:lpstr>
      <vt:lpstr>ACADEMIC AFFAIRS</vt:lpstr>
      <vt:lpstr>HELLO AND WELCOME</vt:lpstr>
      <vt:lpstr>COMMUNITY</vt:lpstr>
      <vt:lpstr>Academic Affairs Divison</vt:lpstr>
      <vt:lpstr>Academic Affairs Organization</vt:lpstr>
      <vt:lpstr>MAJOR INITIATIVES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>ACADEMIC AFFAIRS</dc:title>
  <dc:creator>C Michelle Piskulich</dc:creator>
  <cp:lastModifiedBy>Michelle Piskulich</cp:lastModifiedBy>
  <cp:revision>4</cp:revision>
  <dcterms:created xsi:type="dcterms:W3CDTF">2022-08-28T16:59:21Z</dcterms:created>
  <dcterms:modified xsi:type="dcterms:W3CDTF">2024-08-26T22:47:23Z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0x01010018DF1F7B4BA4D34D9E1A09CFB9E6954C</vt:lpwstr>
  </property>
</Properties>
</file>