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9" r:id="rId3"/>
    <p:sldId id="257" r:id="rId4"/>
    <p:sldId id="260" r:id="rId5"/>
    <p:sldId id="261" r:id="rId6"/>
    <p:sldId id="262" r:id="rId7"/>
    <p:sldId id="270" r:id="rId8"/>
    <p:sldId id="271" r:id="rId9"/>
    <p:sldId id="272" r:id="rId10"/>
    <p:sldId id="263" r:id="rId11"/>
    <p:sldId id="264" r:id="rId12"/>
    <p:sldId id="265" r:id="rId13"/>
    <p:sldId id="267" r:id="rId14"/>
    <p:sldId id="268" r:id="rId15"/>
    <p:sldId id="269" r:id="rId16"/>
    <p:sldId id="25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817901-D49D-48F8-98AB-58F6908C1832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9E3C04-E4E8-4AEA-846E-D75D4D42F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278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 was educated at the University of Palencia (first university in Spain, founded with the University of Salamanca).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E3C04-E4E8-4AEA-846E-D75D4D42F86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281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photo of the town of Fanjeaux, France which is where the first nine who met St. Dominic, were baptized, evangelized, and consecrated as the Sisters of St. Dominic.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E3C04-E4E8-4AEA-846E-D75D4D42F86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638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E3C04-E4E8-4AEA-846E-D75D4D42F86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570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155B9-A36C-CC94-A79D-3D770FCD3F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39CE9F-98C2-E086-018C-AE21C328F2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1564AA-24DD-289E-E686-AFFBDB95E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29251-BAC2-4EF9-89AC-45E322475AE0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BEA874-8704-A52B-44F0-BA3A3D75A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3463E2-910C-13F9-8CA3-19F1CD444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1ECED-0C80-4B97-AE0A-A4B9E25FE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005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C86A9-12AC-F1B7-6461-76DB41368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0E92F-3489-BB5E-8468-96086AB5CC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3D522E-5940-6330-714C-5656C34E5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29251-BAC2-4EF9-89AC-45E322475AE0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86E2A-A749-E888-5C95-8F7AD9D97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54F1CC-C798-B54B-7C85-CFFD71D7D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1ECED-0C80-4B97-AE0A-A4B9E25FE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165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7401DE-3584-7D29-D5D5-C40617BD17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EBDB77-3DC9-686B-5257-CE7CA09545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7CA32C-6A19-93F6-9ADA-B2D479BD0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29251-BAC2-4EF9-89AC-45E322475AE0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E264D-4BD7-B220-1199-7F4112CDF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91DEB4-01AA-8B75-7380-703F71DDE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1ECED-0C80-4B97-AE0A-A4B9E25FE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096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889CD-7A91-6F67-38A4-2CF30E1B1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F1A6C-E4CD-BAF9-3957-688BA929DA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CF376A-043F-F44D-878B-019E67FEC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29251-BAC2-4EF9-89AC-45E322475AE0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66E82-8D04-1C3F-4978-02F462BA9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9958B-C71E-83C4-F2ED-BB2387ACC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1ECED-0C80-4B97-AE0A-A4B9E25FE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111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21692-3729-BAA4-D41C-018645176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0CA16C-47FF-199D-3015-907C86B0DB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6F066-EA8E-CB7A-B434-6BF1D0618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29251-BAC2-4EF9-89AC-45E322475AE0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5F0138-9075-2B2C-8864-F90577136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3EF2A-4166-E54E-2370-110DD40D6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1ECED-0C80-4B97-AE0A-A4B9E25FE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319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50405-AB83-37DF-5D2B-0E2AD9840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47C259-18D3-E7A4-8832-D1353ACFE6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727268-D5CE-951A-78E0-FE08418F8F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77F5AA-1530-E8E8-210D-AF57ED586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29251-BAC2-4EF9-89AC-45E322475AE0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26B6E7-14EC-31A9-96E5-79A12A637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516481-D1B5-6BEC-35F0-E2D06466E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1ECED-0C80-4B97-AE0A-A4B9E25FE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175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CFED8-48A5-6120-1A77-8C0B933DB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EBD3BF-66C6-E091-B3A7-3392F3A793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C1BFBC-0BE3-1122-4F89-A2C3B003F0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3534B8-E0FE-7A91-78CB-64CBAC0BC5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670766-37DC-8B82-3F92-8E5C367588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5AA8A8-3A52-E42E-831F-0A746B5E1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29251-BAC2-4EF9-89AC-45E322475AE0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27811C-98D6-1D80-8B41-7B4E3BA3E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9F957F-0DFB-903D-38E7-F2A68ABFF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1ECED-0C80-4B97-AE0A-A4B9E25FE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196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0B7A2-2A42-A3C7-FBA7-1873FAF94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E6A734-7D6E-4BC3-3D45-5A83B15E6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29251-BAC2-4EF9-89AC-45E322475AE0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BE688A-406B-19B2-DD49-B8211EA01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518D2C-D32F-6ABD-1DFD-3F5C9D9D4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1ECED-0C80-4B97-AE0A-A4B9E25FE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283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1E5739-B96C-BE22-B73A-77FF6C2D9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29251-BAC2-4EF9-89AC-45E322475AE0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DE9235-3C1A-8D3A-56E8-5AD393F3B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B3B480-D08E-76A0-40C9-B94106C2F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1ECED-0C80-4B97-AE0A-A4B9E25FE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065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BB927-8686-0326-10DB-9DE7A8E42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FD2D0-73B8-FCFC-766E-1F3A52CC4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9B8FF5-AC52-6F6E-012C-D6E8E10CA1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10B79B-4604-B753-5969-956EB0E43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29251-BAC2-4EF9-89AC-45E322475AE0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DDC84C-B517-C38C-8034-A05230BA7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5F53A3-90BF-F56B-C9F4-8CEE602C2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1ECED-0C80-4B97-AE0A-A4B9E25FE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379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B1A32-A949-B3A5-3FA8-42BB7B3E3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BFB82D-7DCD-6DBD-6F63-95317D0A8B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378C1C-E1C9-5A73-5EF3-2C38BE50E8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AE45FF-E6C7-0748-F421-7215C373F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29251-BAC2-4EF9-89AC-45E322475AE0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ADCC12-EDEE-9FFB-8481-AE3448995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EEB158-271C-7A97-2ADD-078593F98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1ECED-0C80-4B97-AE0A-A4B9E25FE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654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9E6289-FD1D-57EB-3E25-4EB497C0A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0F2942-474F-156D-CA8B-C5A8FE8EDF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A6F95B-0819-03DC-900B-14522CB78B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2B29251-BAC2-4EF9-89AC-45E322475AE0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30EBB9-0B06-DD6C-EDF4-CB56331D7D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C25850-17A4-2013-200E-283CA6603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C1ECED-0C80-4B97-AE0A-A4B9E25FE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278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dhanna@molloy.ed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37A0A-4CA5-B55B-2646-4B8EBEB64E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8289" y="855823"/>
            <a:ext cx="4445540" cy="836578"/>
          </a:xfr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Governance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A78883-D63C-D6D6-FABC-07430C7786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8563" y="1662639"/>
            <a:ext cx="4455267" cy="2185919"/>
          </a:xfr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Faculty Orientation</a:t>
            </a:r>
          </a:p>
          <a:p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Molloy University</a:t>
            </a:r>
          </a:p>
          <a:p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August 28, 2024</a:t>
            </a:r>
          </a:p>
          <a:p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Debra R. Hanna, PhD, RN </a:t>
            </a:r>
          </a:p>
          <a:p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Faculty President (2024-26)</a:t>
            </a:r>
          </a:p>
        </p:txBody>
      </p:sp>
    </p:spTree>
    <p:extLst>
      <p:ext uri="{BB962C8B-B14F-4D97-AF65-F5344CB8AC3E}">
        <p14:creationId xmlns:p14="http://schemas.microsoft.com/office/powerpoint/2010/main" val="964087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04CAF-4ECA-0793-92EC-ADBC74DD9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273" y="112206"/>
            <a:ext cx="105156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Six Standing Governance Committees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40A37-D87F-564E-CD90-CE38CCFFE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183" y="1241965"/>
            <a:ext cx="10515600" cy="4351338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Priorities and Planning Committee [meets after Colloquium]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Financial Resources Committee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Undergraduate Policies and Programs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Graduate Policies and Programs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Student Life Committee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Community and Campus Life Committee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Recommendations made by standing committees must be approved by the university president and Board of Trustees</a:t>
            </a:r>
          </a:p>
        </p:txBody>
      </p:sp>
    </p:spTree>
    <p:extLst>
      <p:ext uri="{BB962C8B-B14F-4D97-AF65-F5344CB8AC3E}">
        <p14:creationId xmlns:p14="http://schemas.microsoft.com/office/powerpoint/2010/main" val="1673821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04CAF-4ECA-0793-92EC-ADBC74DD9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451" y="258121"/>
            <a:ext cx="105156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Faculty Committees – University wide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E0926B-0430-A838-90B4-666F100C39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821" y="1417063"/>
            <a:ext cx="10515600" cy="4351338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Faculty Council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Promotion &amp; Tenure committee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Sabbatical Committee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Faculty Scholarship &amp; Academic Advancement Committee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Nominations &amp; Elections committee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Contract committee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Faculty Professional Center committee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9738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04CAF-4ECA-0793-92EC-ADBC74DD9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Molloy University Colloquium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40A37-D87F-564E-CD90-CE38CCFFEC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All members of Molloy Community are invited to discuss any decisions for the entire community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Once the discussion is held, Priorities and Planning meets immediately after to approve or reject any proposals/decisions.</a:t>
            </a:r>
          </a:p>
        </p:txBody>
      </p:sp>
    </p:spTree>
    <p:extLst>
      <p:ext uri="{BB962C8B-B14F-4D97-AF65-F5344CB8AC3E}">
        <p14:creationId xmlns:p14="http://schemas.microsoft.com/office/powerpoint/2010/main" val="4137510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04CAF-4ECA-0793-92EC-ADBC74DD9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12206"/>
            <a:ext cx="105156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Faculty Responsibilities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40A37-D87F-564E-CD90-CE38CCFFE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094" y="1251693"/>
            <a:ext cx="10515600" cy="501292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Classroom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Syllabus; Class set-up with sufficient contact time; Testing; Grading; Incompletes; Non-attending report; Academic infractions; Attendance; Letters for Tuition Reimbursement; Letters of Recommendations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Cancellation of Classes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(Snow/Weather); Faculty Absence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Evaluation of tenured and non-tenured faculty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Workload data sheet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Annual Review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(form &amp; process)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Student evaluation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faculty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Colleague evaluation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faculty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Textbook selection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(usually 6 months in advance)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Student advisement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Weekly office hours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0784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04CAF-4ECA-0793-92EC-ADBC74DD9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910" y="267848"/>
            <a:ext cx="105156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Expectations for Faculty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40A37-D87F-564E-CD90-CE38CCFFE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005" y="1446246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Attendance at disciplinary conferences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Submit a faculty conference request form with costs to your dean to receive approval.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Must be approved at the school level before attending.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After attending the conference must submit again with actual receipts to be reimbursed.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Keep up with journal reading for your discipline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 an active member of disciplinary professional associations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Produce scholarship (peer-reviewed articles, book chapters, books, conference presentations based on research.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Engage in service (students, faculty, college, community at large)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Achieve teaching excellence</a:t>
            </a:r>
          </a:p>
        </p:txBody>
      </p:sp>
    </p:spTree>
    <p:extLst>
      <p:ext uri="{BB962C8B-B14F-4D97-AF65-F5344CB8AC3E}">
        <p14:creationId xmlns:p14="http://schemas.microsoft.com/office/powerpoint/2010/main" val="31911395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04CAF-4ECA-0793-92EC-ADBC74DD9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Faculty President 2024-2026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40A37-D87F-564E-CD90-CE38CCFFEC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Debra Hanna, SONHS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dhanna@molloy.edu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Office phone: 1-516-323-3689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Office is in Hagan Room 312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Usually on campus on Mondays (12:15p-1:50p = Faculty council meetings: 2:30p-4:30p  = in-person/online office hours)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 will meet via Zoom by mutually agreed appointment as needed, however, each school has 2 faculty councilors</a:t>
            </a:r>
          </a:p>
        </p:txBody>
      </p:sp>
    </p:spTree>
    <p:extLst>
      <p:ext uri="{BB962C8B-B14F-4D97-AF65-F5344CB8AC3E}">
        <p14:creationId xmlns:p14="http://schemas.microsoft.com/office/powerpoint/2010/main" val="29219015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7633B17-23A5-22BC-DB21-553EFC7F9F40}"/>
              </a:ext>
            </a:extLst>
          </p:cNvPr>
          <p:cNvSpPr txBox="1"/>
          <p:nvPr/>
        </p:nvSpPr>
        <p:spPr>
          <a:xfrm>
            <a:off x="1896892" y="5842337"/>
            <a:ext cx="97568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 TO MOLLOY</a:t>
            </a:r>
          </a:p>
        </p:txBody>
      </p:sp>
    </p:spTree>
    <p:extLst>
      <p:ext uri="{BB962C8B-B14F-4D97-AF65-F5344CB8AC3E}">
        <p14:creationId xmlns:p14="http://schemas.microsoft.com/office/powerpoint/2010/main" val="261176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04CAF-4ECA-0793-92EC-ADBC74DD9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638" y="180299"/>
            <a:ext cx="105156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few words about St. Dominic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40A37-D87F-564E-CD90-CE38CCFFE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366" y="1358698"/>
            <a:ext cx="10515600" cy="4983736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St. Dominic was born in 1170 in Spain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St. Dominic eventually went to France as a missionary priest and engaged in dialog with Cathars.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After 10 years of active dialog, a group of 9 female Cathars asked to convert and to form a community of sisters. This group became the first Sisters of St. Dominic.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Their convent is at Prouhile, in Fanjeaux, France.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bout 10 years later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St. Dominic founded the Order of Preachers (OP), a religious order for men to become priests and brothers. 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 Dominic died in 1221.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382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1000" r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002C7736-CC6E-81D5-1429-E60857705E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549" y="6274338"/>
            <a:ext cx="5463702" cy="442609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Fanjeaux,  France</a:t>
            </a:r>
          </a:p>
        </p:txBody>
      </p:sp>
    </p:spTree>
    <p:extLst>
      <p:ext uri="{BB962C8B-B14F-4D97-AF65-F5344CB8AC3E}">
        <p14:creationId xmlns:p14="http://schemas.microsoft.com/office/powerpoint/2010/main" val="1236604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04CAF-4ECA-0793-92EC-ADBC74DD9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Dominican ideas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40A37-D87F-564E-CD90-CE38CCFFEC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St. Dominic strongly believed in dialog, being open to all points of view, seeking truth, and studying well to be able to engage in dialog and discern truth.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 believed in a democratic form of self-governance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Dominican community strongly emphasize dialog, study, community, service to others and mission.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is the foundation of Molloy’s Four Pillars: Study, Community, Service, and Spirituality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504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04CAF-4ECA-0793-92EC-ADBC74DD9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Governance at Molloy University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40A37-D87F-564E-CD90-CE38CCFFE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309" y="1690688"/>
            <a:ext cx="10515600" cy="4351338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Our governance document is currently being reviewed and revised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document was last approved in 2012.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Since that time Molloy has grown from a college to a university, and the structure of our institution has changed.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Currently, we have 4 schools, which will have school-level self-governance that will mesh with university-level governance.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When the new school year begins, as Faculty President, I will serve on the governance committee</a:t>
            </a:r>
          </a:p>
        </p:txBody>
      </p:sp>
    </p:spTree>
    <p:extLst>
      <p:ext uri="{BB962C8B-B14F-4D97-AF65-F5344CB8AC3E}">
        <p14:creationId xmlns:p14="http://schemas.microsoft.com/office/powerpoint/2010/main" val="4203763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04CAF-4ECA-0793-92EC-ADBC74DD9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University Governance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40A37-D87F-564E-CD90-CE38CCFFEC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Our governance document guides the process for institutional decision-making at the college/university level.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governance committee will engage in dialog with various committees and representatives from the schools to create a way for schools to self-govern that will be compatible with overall university-level governance.</a:t>
            </a:r>
          </a:p>
        </p:txBody>
      </p:sp>
    </p:spTree>
    <p:extLst>
      <p:ext uri="{BB962C8B-B14F-4D97-AF65-F5344CB8AC3E}">
        <p14:creationId xmlns:p14="http://schemas.microsoft.com/office/powerpoint/2010/main" val="3186175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B6712-E391-B383-96F3-371BF369F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183" y="92751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Faculty Council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9600F5-F76E-4BB9-4A8A-EF23CFF40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276" y="1222509"/>
            <a:ext cx="10515600" cy="531447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Faculty council has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8 elected faculty members, 2 from each school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 was elected the faculty president for 2024-2026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council meets weekly during the academic year except on college holidays. Faculty can bring their concerns to the council 1 Monday a month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When faculty decisions are needed, the issue is brought to the whole faculty for discussion at Teaching Faculty meetings.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After faculty dialog ends, a vote is taken by the whole faculty.</a:t>
            </a:r>
          </a:p>
        </p:txBody>
      </p:sp>
    </p:spTree>
    <p:extLst>
      <p:ext uri="{BB962C8B-B14F-4D97-AF65-F5344CB8AC3E}">
        <p14:creationId xmlns:p14="http://schemas.microsoft.com/office/powerpoint/2010/main" val="1753093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B9E18-66AD-F376-C3AA-70A50CCFD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Faculty Handbook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3BDE16-40CC-BC38-93D9-5081DAF500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Faculty Handbook contains important information about faculty duties, committees, benefits, and due process.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faculty are encouraged to read the faculty handbook, to become familiar with their faculty duties and the expectations for classroom management, student advisement, annual review, and more.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Faculty Handbook contains specific guidance so new faculty will be able to achieve promotions and tenure.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Handbook is online at the Faculty Council page.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629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4294C-E43F-00E4-0D9A-F5DDFCEF9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Faculty Due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EF323A-57A7-676E-36BF-3EBFD01164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Faculty Handbook gives specific information about the steps to take if faculty believe they have been treated in an unjust way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Examples: Adverse decision for promotion or tenure, or if there is an accusation of inappropriate faculty behavior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Faculty are expected to comply with federal laws that related to student privacy, and freedom from harassment or unjust treatment. If faculty are accused, faculty have a right to defend themselves. </a:t>
            </a:r>
          </a:p>
        </p:txBody>
      </p:sp>
    </p:spTree>
    <p:extLst>
      <p:ext uri="{BB962C8B-B14F-4D97-AF65-F5344CB8AC3E}">
        <p14:creationId xmlns:p14="http://schemas.microsoft.com/office/powerpoint/2010/main" val="13366484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1015</Words>
  <Application>Microsoft Office PowerPoint</Application>
  <PresentationFormat>Widescreen</PresentationFormat>
  <Paragraphs>94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Aptos</vt:lpstr>
      <vt:lpstr>Aptos Display</vt:lpstr>
      <vt:lpstr>Arial</vt:lpstr>
      <vt:lpstr>Office Theme</vt:lpstr>
      <vt:lpstr>Governance</vt:lpstr>
      <vt:lpstr>A few words about St. Dominic </vt:lpstr>
      <vt:lpstr>PowerPoint Presentation</vt:lpstr>
      <vt:lpstr>Dominican ideas</vt:lpstr>
      <vt:lpstr>Governance at Molloy University</vt:lpstr>
      <vt:lpstr>University Governance Process</vt:lpstr>
      <vt:lpstr>Faculty Council</vt:lpstr>
      <vt:lpstr>Faculty Handbook</vt:lpstr>
      <vt:lpstr>Faculty Due Process</vt:lpstr>
      <vt:lpstr>Six Standing Governance Committees</vt:lpstr>
      <vt:lpstr> Faculty Committees – University wide</vt:lpstr>
      <vt:lpstr>Molloy University Colloquium</vt:lpstr>
      <vt:lpstr>Faculty Responsibilities</vt:lpstr>
      <vt:lpstr>Expectations for Faculty Development</vt:lpstr>
      <vt:lpstr>Faculty President 2024-2026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Governance</dc:title>
  <dc:creator>Debra R Hanna</dc:creator>
  <cp:lastModifiedBy>Ciara Dempsey</cp:lastModifiedBy>
  <cp:revision>6</cp:revision>
  <dcterms:created xsi:type="dcterms:W3CDTF">2024-08-10T18:10:26Z</dcterms:created>
  <dcterms:modified xsi:type="dcterms:W3CDTF">2024-08-29T16:39:33Z</dcterms:modified>
</cp:coreProperties>
</file>