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0A5383-B85A-47CD-AA5C-43CB2A855122}" v="6" dt="2024-08-26T14:01:26.4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>
        <p:scale>
          <a:sx n="60" d="100"/>
          <a:sy n="60" d="100"/>
        </p:scale>
        <p:origin x="2490" y="12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932DD-E370-C537-D82C-BDF7B4E694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03C6E2-4911-DD69-4B95-715A64F4B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AAC30-16A2-6B55-5843-5405F1F2A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9BAFE-48A6-4C99-8673-37D106C421EF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5BCFCA-567D-F37C-559A-F8BBB9F05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5EF73F-A923-9EBF-F118-17084723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D8EE7-52C2-41E8-A734-5615C63B6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2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4316F-8B0C-AE2A-DF69-F22BF8F53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143FC5-C941-675A-8B2C-675939028A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B515F6-1F22-E14D-3B97-AA8148AE0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9BAFE-48A6-4C99-8673-37D106C421EF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FC9FB7-E5B1-567E-C469-288621FCC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E96C4-9A52-7A24-F626-E066DE815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D8EE7-52C2-41E8-A734-5615C63B6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92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F0076E-0C57-6543-6C4C-4B5847B6D7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A0BDF1-96DB-5377-FEB4-E355C51C89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8A3E7-EDBC-4B18-7ABD-99AFAC3E6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9BAFE-48A6-4C99-8673-37D106C421EF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C3941-DFD5-8012-62C6-3A1D2339B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9FB87-4CE1-FC86-6E42-1AF01436B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D8EE7-52C2-41E8-A734-5615C63B6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836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EB2EF-3182-45A8-DDCA-89194E97C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1606E-85CC-AED3-58CD-73C4D1915D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F20A1-7DE6-4884-01B7-E09960113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9BAFE-48A6-4C99-8673-37D106C421EF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606F4A-E3D2-AE83-A642-5B84E5F5F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FADCFE-B527-8963-A0B3-F359E3B01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D8EE7-52C2-41E8-A734-5615C63B6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445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1CED9-111E-637F-31EB-14FF3B262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F616C0-D8BA-58FF-5868-1785D6DB9D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E7ACEA-AFEB-58F0-548A-E6E4711E9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9BAFE-48A6-4C99-8673-37D106C421EF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FD2A08-B43F-1E20-A36E-B856DDCB1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F5DCE3-B1A4-039A-4595-6ACF39F76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D8EE7-52C2-41E8-A734-5615C63B6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085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CE0CF-381E-2ABC-AA92-70A680076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25060-7CB1-2EBA-6FBE-C5282F95AA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E29241-5007-18F1-0172-45A34A1E89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B1FC20-8D1E-B61F-C90C-5E4EEC12A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9BAFE-48A6-4C99-8673-37D106C421EF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CB7FCD-0232-421B-FA33-61B1B6418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65F0F5-2AF4-B901-4831-0F6CE162B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D8EE7-52C2-41E8-A734-5615C63B6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686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30634-6592-DB51-388D-E112338BC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F075DE-CEF7-143B-538B-FBEB454A5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52C275-7251-ACC1-89D6-1331AA9805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B8C9FA-E990-5C32-3264-2FDDA68358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EC3F1E-F74B-4769-DE74-876C36D2B6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13B511-491F-9DE4-9098-ABD0D7837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9BAFE-48A6-4C99-8673-37D106C421EF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66A7BB-536A-F84B-DF3D-DCEE025CF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E24256-8B1A-4AA5-EF6F-E47DC7412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D8EE7-52C2-41E8-A734-5615C63B6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18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A5738-A6C1-8FB2-26F7-1F0B5F739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A0FFE3-0317-11A0-1062-B68225317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9BAFE-48A6-4C99-8673-37D106C421EF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0330FE-C312-1648-EFD6-0E066AA9A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A9E080-3697-B07E-25EF-D61169D86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D8EE7-52C2-41E8-A734-5615C63B6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666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F5DA74-2F17-C0CF-0E3F-47E399A8A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9BAFE-48A6-4C99-8673-37D106C421EF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D6F5AD-BC75-EE65-ED9B-A70B55596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7C5E41-7963-47CD-7A91-D73012DDE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D8EE7-52C2-41E8-A734-5615C63B6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35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E1D6B-3B6B-31CB-211B-2EAC86316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9D508-1CFD-E4C8-A219-DCF54424B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04F85B-D1E1-A40E-4FE9-8A2D0B72B3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164CEE-835F-A06C-8325-BAFF3F79E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9BAFE-48A6-4C99-8673-37D106C421EF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75F794-0788-8298-7E9A-3DE26452A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B164F7-3278-2EA9-0C2C-BEF4287BA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D8EE7-52C2-41E8-A734-5615C63B6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814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EC9B2-063C-18BB-C8C2-4AC3F1619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135704-4BE0-9D41-580F-8EA548D59F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3FF652-34AA-0A67-7CB5-52FFD14E2D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ACD99E-3BE9-7FDD-B246-A8426FBDF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9BAFE-48A6-4C99-8673-37D106C421EF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A019B4-28A3-20EE-8EF3-AD976FEB7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9ABA2D-2131-D58D-421D-9BF42E35C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D8EE7-52C2-41E8-A734-5615C63B6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156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FF13BD-D80F-5DDB-2EAB-2E6530BEB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FD4B2E-DA9B-189D-627A-E3DCEC44A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74670-ED54-1843-870B-FF5FCC7367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9BAFE-48A6-4C99-8673-37D106C421EF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DB655-92EA-75E3-0E0F-C712440040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F347C6-C264-5380-D84C-7E89187A47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D8EE7-52C2-41E8-A734-5615C63B6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4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colorful logo with text&#10;&#10;Description automatically generated">
            <a:extLst>
              <a:ext uri="{FF2B5EF4-FFF2-40B4-BE49-F238E27FC236}">
                <a16:creationId xmlns:a16="http://schemas.microsoft.com/office/drawing/2014/main" id="{DD005316-2B13-0C0C-B5B1-0DCB45626C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95" y="184049"/>
            <a:ext cx="10951409" cy="616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378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group of people in circles with text&#10;&#10;Description automatically generated">
            <a:extLst>
              <a:ext uri="{FF2B5EF4-FFF2-40B4-BE49-F238E27FC236}">
                <a16:creationId xmlns:a16="http://schemas.microsoft.com/office/drawing/2014/main" id="{F0933667-D6FB-1BC6-0BE5-8A83B5A976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9"/>
          <a:stretch/>
        </p:blipFill>
        <p:spPr>
          <a:xfrm>
            <a:off x="1449940" y="-148507"/>
            <a:ext cx="10578166" cy="715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460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oup of colorful bookmarks&#10;&#10;Description automatically generated">
            <a:extLst>
              <a:ext uri="{FF2B5EF4-FFF2-40B4-BE49-F238E27FC236}">
                <a16:creationId xmlns:a16="http://schemas.microsoft.com/office/drawing/2014/main" id="{A94250CC-A2EF-A1A8-77B9-F3D685DAA4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1" r="6763"/>
          <a:stretch/>
        </p:blipFill>
        <p:spPr>
          <a:xfrm>
            <a:off x="1047147" y="146785"/>
            <a:ext cx="10097706" cy="656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197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96000" y="1"/>
            <a:ext cx="6095999" cy="4819839"/>
            <a:chOff x="0" y="0"/>
            <a:chExt cx="3151152" cy="24890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51152" cy="2489061"/>
            </a:xfrm>
            <a:custGeom>
              <a:avLst/>
              <a:gdLst/>
              <a:ahLst/>
              <a:cxnLst/>
              <a:rect l="l" t="t" r="r" b="b"/>
              <a:pathLst>
                <a:path w="3151152" h="2489061">
                  <a:moveTo>
                    <a:pt x="0" y="0"/>
                  </a:moveTo>
                  <a:lnTo>
                    <a:pt x="3151152" y="0"/>
                  </a:lnTo>
                  <a:lnTo>
                    <a:pt x="3151152" y="2489061"/>
                  </a:lnTo>
                  <a:lnTo>
                    <a:pt x="0" y="2489061"/>
                  </a:lnTo>
                  <a:close/>
                </a:path>
              </a:pathLst>
            </a:custGeom>
            <a:solidFill>
              <a:srgbClr val="D6C173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1"/>
            <a:ext cx="6096000" cy="4819839"/>
            <a:chOff x="0" y="0"/>
            <a:chExt cx="4730432" cy="248906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730431" cy="2489061"/>
            </a:xfrm>
            <a:custGeom>
              <a:avLst/>
              <a:gdLst/>
              <a:ahLst/>
              <a:cxnLst/>
              <a:rect l="l" t="t" r="r" b="b"/>
              <a:pathLst>
                <a:path w="4730431" h="2489061">
                  <a:moveTo>
                    <a:pt x="0" y="0"/>
                  </a:moveTo>
                  <a:lnTo>
                    <a:pt x="4730431" y="0"/>
                  </a:lnTo>
                  <a:lnTo>
                    <a:pt x="4730431" y="2489061"/>
                  </a:lnTo>
                  <a:lnTo>
                    <a:pt x="0" y="2489061"/>
                  </a:lnTo>
                  <a:close/>
                </a:path>
              </a:pathLst>
            </a:custGeom>
            <a:solidFill>
              <a:srgbClr val="CBC5C7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8928426" y="3373701"/>
            <a:ext cx="2892279" cy="2892279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037570" y="5685791"/>
            <a:ext cx="482600" cy="506095"/>
            <a:chOff x="0" y="0"/>
            <a:chExt cx="965200" cy="1012190"/>
          </a:xfrm>
        </p:grpSpPr>
        <p:sp>
          <p:nvSpPr>
            <p:cNvPr id="9" name="Freeform 9"/>
            <p:cNvSpPr/>
            <p:nvPr/>
          </p:nvSpPr>
          <p:spPr>
            <a:xfrm>
              <a:off x="46990" y="43180"/>
              <a:ext cx="867410" cy="927100"/>
            </a:xfrm>
            <a:custGeom>
              <a:avLst/>
              <a:gdLst/>
              <a:ahLst/>
              <a:cxnLst/>
              <a:rect l="l" t="t" r="r" b="b"/>
              <a:pathLst>
                <a:path w="867410" h="927100">
                  <a:moveTo>
                    <a:pt x="3810" y="725170"/>
                  </a:moveTo>
                  <a:cubicBezTo>
                    <a:pt x="54610" y="580390"/>
                    <a:pt x="85090" y="533400"/>
                    <a:pt x="86360" y="529590"/>
                  </a:cubicBezTo>
                  <a:cubicBezTo>
                    <a:pt x="85090" y="528320"/>
                    <a:pt x="85090" y="521970"/>
                    <a:pt x="83820" y="519430"/>
                  </a:cubicBezTo>
                  <a:cubicBezTo>
                    <a:pt x="82550" y="518160"/>
                    <a:pt x="76200" y="516890"/>
                    <a:pt x="76200" y="516890"/>
                  </a:cubicBezTo>
                  <a:cubicBezTo>
                    <a:pt x="76200" y="516890"/>
                    <a:pt x="71120" y="513080"/>
                    <a:pt x="67310" y="510540"/>
                  </a:cubicBezTo>
                  <a:cubicBezTo>
                    <a:pt x="64770" y="508000"/>
                    <a:pt x="59690" y="504190"/>
                    <a:pt x="59690" y="504190"/>
                  </a:cubicBezTo>
                  <a:cubicBezTo>
                    <a:pt x="59690" y="504190"/>
                    <a:pt x="55880" y="499110"/>
                    <a:pt x="53340" y="496570"/>
                  </a:cubicBezTo>
                  <a:cubicBezTo>
                    <a:pt x="50800" y="494030"/>
                    <a:pt x="46990" y="488950"/>
                    <a:pt x="46990" y="488950"/>
                  </a:cubicBezTo>
                  <a:cubicBezTo>
                    <a:pt x="46990" y="488950"/>
                    <a:pt x="43180" y="482600"/>
                    <a:pt x="41910" y="478790"/>
                  </a:cubicBezTo>
                  <a:cubicBezTo>
                    <a:pt x="40640" y="476250"/>
                    <a:pt x="38100" y="469900"/>
                    <a:pt x="38100" y="469900"/>
                  </a:cubicBezTo>
                  <a:cubicBezTo>
                    <a:pt x="38100" y="469900"/>
                    <a:pt x="36830" y="463550"/>
                    <a:pt x="35560" y="459740"/>
                  </a:cubicBezTo>
                  <a:cubicBezTo>
                    <a:pt x="34290" y="455930"/>
                    <a:pt x="33020" y="449580"/>
                    <a:pt x="33020" y="449580"/>
                  </a:cubicBezTo>
                  <a:cubicBezTo>
                    <a:pt x="33020" y="449580"/>
                    <a:pt x="33020" y="443230"/>
                    <a:pt x="34290" y="439420"/>
                  </a:cubicBezTo>
                  <a:cubicBezTo>
                    <a:pt x="34290" y="435610"/>
                    <a:pt x="34290" y="429260"/>
                    <a:pt x="34290" y="429260"/>
                  </a:cubicBezTo>
                  <a:cubicBezTo>
                    <a:pt x="34290" y="429260"/>
                    <a:pt x="40640" y="374650"/>
                    <a:pt x="50800" y="345440"/>
                  </a:cubicBezTo>
                  <a:cubicBezTo>
                    <a:pt x="62230" y="308610"/>
                    <a:pt x="82550" y="261620"/>
                    <a:pt x="104140" y="229870"/>
                  </a:cubicBezTo>
                  <a:cubicBezTo>
                    <a:pt x="124460" y="200660"/>
                    <a:pt x="147320" y="173990"/>
                    <a:pt x="173990" y="156210"/>
                  </a:cubicBezTo>
                  <a:cubicBezTo>
                    <a:pt x="200660" y="138430"/>
                    <a:pt x="232410" y="121920"/>
                    <a:pt x="264160" y="121920"/>
                  </a:cubicBezTo>
                  <a:cubicBezTo>
                    <a:pt x="300990" y="121920"/>
                    <a:pt x="369570" y="153670"/>
                    <a:pt x="383540" y="170180"/>
                  </a:cubicBezTo>
                  <a:cubicBezTo>
                    <a:pt x="389890" y="176530"/>
                    <a:pt x="387350" y="187960"/>
                    <a:pt x="389890" y="190500"/>
                  </a:cubicBezTo>
                  <a:cubicBezTo>
                    <a:pt x="391160" y="190500"/>
                    <a:pt x="393700" y="189230"/>
                    <a:pt x="396240" y="187960"/>
                  </a:cubicBezTo>
                  <a:cubicBezTo>
                    <a:pt x="406400" y="181610"/>
                    <a:pt x="433070" y="156210"/>
                    <a:pt x="457200" y="138430"/>
                  </a:cubicBezTo>
                  <a:cubicBezTo>
                    <a:pt x="488950" y="114300"/>
                    <a:pt x="533400" y="83820"/>
                    <a:pt x="571500" y="62230"/>
                  </a:cubicBezTo>
                  <a:cubicBezTo>
                    <a:pt x="609600" y="40640"/>
                    <a:pt x="645160" y="13970"/>
                    <a:pt x="687070" y="7620"/>
                  </a:cubicBezTo>
                  <a:cubicBezTo>
                    <a:pt x="732790" y="0"/>
                    <a:pt x="806450" y="1270"/>
                    <a:pt x="834390" y="24130"/>
                  </a:cubicBezTo>
                  <a:cubicBezTo>
                    <a:pt x="857250" y="40640"/>
                    <a:pt x="866140" y="78740"/>
                    <a:pt x="866140" y="105410"/>
                  </a:cubicBezTo>
                  <a:cubicBezTo>
                    <a:pt x="867410" y="133350"/>
                    <a:pt x="853440" y="162560"/>
                    <a:pt x="838200" y="189230"/>
                  </a:cubicBezTo>
                  <a:cubicBezTo>
                    <a:pt x="821690" y="218440"/>
                    <a:pt x="791210" y="243840"/>
                    <a:pt x="767080" y="271780"/>
                  </a:cubicBezTo>
                  <a:cubicBezTo>
                    <a:pt x="741680" y="300990"/>
                    <a:pt x="720090" y="330200"/>
                    <a:pt x="690880" y="360680"/>
                  </a:cubicBezTo>
                  <a:cubicBezTo>
                    <a:pt x="656590" y="394970"/>
                    <a:pt x="608330" y="433070"/>
                    <a:pt x="572770" y="464820"/>
                  </a:cubicBezTo>
                  <a:cubicBezTo>
                    <a:pt x="542290" y="494030"/>
                    <a:pt x="515620" y="516890"/>
                    <a:pt x="488950" y="544830"/>
                  </a:cubicBezTo>
                  <a:cubicBezTo>
                    <a:pt x="464820" y="571500"/>
                    <a:pt x="438150" y="598170"/>
                    <a:pt x="419100" y="627380"/>
                  </a:cubicBezTo>
                  <a:cubicBezTo>
                    <a:pt x="402590" y="655320"/>
                    <a:pt x="379730" y="707390"/>
                    <a:pt x="382270" y="717550"/>
                  </a:cubicBezTo>
                  <a:cubicBezTo>
                    <a:pt x="382270" y="720090"/>
                    <a:pt x="383540" y="721360"/>
                    <a:pt x="386080" y="722630"/>
                  </a:cubicBezTo>
                  <a:cubicBezTo>
                    <a:pt x="397510" y="727710"/>
                    <a:pt x="482600" y="732790"/>
                    <a:pt x="499110" y="736600"/>
                  </a:cubicBezTo>
                  <a:cubicBezTo>
                    <a:pt x="502920" y="737870"/>
                    <a:pt x="504190" y="737870"/>
                    <a:pt x="506730" y="739140"/>
                  </a:cubicBezTo>
                  <a:cubicBezTo>
                    <a:pt x="509270" y="739140"/>
                    <a:pt x="513080" y="740410"/>
                    <a:pt x="515620" y="740410"/>
                  </a:cubicBezTo>
                  <a:cubicBezTo>
                    <a:pt x="516890" y="741680"/>
                    <a:pt x="518160" y="741680"/>
                    <a:pt x="519430" y="742950"/>
                  </a:cubicBezTo>
                  <a:cubicBezTo>
                    <a:pt x="520700" y="742950"/>
                    <a:pt x="521970" y="742950"/>
                    <a:pt x="523240" y="744220"/>
                  </a:cubicBezTo>
                  <a:cubicBezTo>
                    <a:pt x="525780" y="745490"/>
                    <a:pt x="528320" y="748030"/>
                    <a:pt x="530860" y="749300"/>
                  </a:cubicBezTo>
                  <a:cubicBezTo>
                    <a:pt x="533400" y="750570"/>
                    <a:pt x="535940" y="751840"/>
                    <a:pt x="538480" y="753110"/>
                  </a:cubicBezTo>
                  <a:cubicBezTo>
                    <a:pt x="539750" y="754380"/>
                    <a:pt x="539750" y="755650"/>
                    <a:pt x="541020" y="756920"/>
                  </a:cubicBezTo>
                  <a:cubicBezTo>
                    <a:pt x="542290" y="758190"/>
                    <a:pt x="543560" y="758190"/>
                    <a:pt x="544830" y="759460"/>
                  </a:cubicBezTo>
                  <a:cubicBezTo>
                    <a:pt x="546100" y="760730"/>
                    <a:pt x="547370" y="764540"/>
                    <a:pt x="549910" y="765810"/>
                  </a:cubicBezTo>
                  <a:cubicBezTo>
                    <a:pt x="551180" y="768350"/>
                    <a:pt x="553720" y="770890"/>
                    <a:pt x="554990" y="772160"/>
                  </a:cubicBezTo>
                  <a:cubicBezTo>
                    <a:pt x="556260" y="774700"/>
                    <a:pt x="556260" y="775970"/>
                    <a:pt x="557530" y="777240"/>
                  </a:cubicBezTo>
                  <a:cubicBezTo>
                    <a:pt x="557530" y="778510"/>
                    <a:pt x="558800" y="778510"/>
                    <a:pt x="560070" y="779780"/>
                  </a:cubicBezTo>
                  <a:cubicBezTo>
                    <a:pt x="561340" y="782320"/>
                    <a:pt x="561340" y="786130"/>
                    <a:pt x="562610" y="788670"/>
                  </a:cubicBezTo>
                  <a:cubicBezTo>
                    <a:pt x="563880" y="791210"/>
                    <a:pt x="565150" y="793750"/>
                    <a:pt x="566420" y="796290"/>
                  </a:cubicBezTo>
                  <a:cubicBezTo>
                    <a:pt x="566420" y="797560"/>
                    <a:pt x="566420" y="800100"/>
                    <a:pt x="566420" y="801370"/>
                  </a:cubicBezTo>
                  <a:cubicBezTo>
                    <a:pt x="566420" y="802640"/>
                    <a:pt x="567690" y="803910"/>
                    <a:pt x="567690" y="805180"/>
                  </a:cubicBezTo>
                  <a:cubicBezTo>
                    <a:pt x="567690" y="807720"/>
                    <a:pt x="567690" y="810260"/>
                    <a:pt x="567690" y="814070"/>
                  </a:cubicBezTo>
                  <a:cubicBezTo>
                    <a:pt x="567690" y="816610"/>
                    <a:pt x="567690" y="820420"/>
                    <a:pt x="567690" y="822960"/>
                  </a:cubicBezTo>
                  <a:cubicBezTo>
                    <a:pt x="567690" y="824230"/>
                    <a:pt x="567690" y="825500"/>
                    <a:pt x="566420" y="826770"/>
                  </a:cubicBezTo>
                  <a:cubicBezTo>
                    <a:pt x="566420" y="828040"/>
                    <a:pt x="567690" y="829310"/>
                    <a:pt x="566420" y="830580"/>
                  </a:cubicBezTo>
                  <a:cubicBezTo>
                    <a:pt x="566420" y="833120"/>
                    <a:pt x="565150" y="836930"/>
                    <a:pt x="563880" y="839470"/>
                  </a:cubicBezTo>
                  <a:cubicBezTo>
                    <a:pt x="562610" y="842010"/>
                    <a:pt x="562610" y="845820"/>
                    <a:pt x="561340" y="847090"/>
                  </a:cubicBezTo>
                  <a:cubicBezTo>
                    <a:pt x="561340" y="849630"/>
                    <a:pt x="560070" y="849630"/>
                    <a:pt x="560070" y="850900"/>
                  </a:cubicBezTo>
                  <a:cubicBezTo>
                    <a:pt x="558800" y="852170"/>
                    <a:pt x="558800" y="853440"/>
                    <a:pt x="557530" y="855980"/>
                  </a:cubicBezTo>
                  <a:cubicBezTo>
                    <a:pt x="556260" y="857250"/>
                    <a:pt x="553720" y="859790"/>
                    <a:pt x="552450" y="862330"/>
                  </a:cubicBezTo>
                  <a:cubicBezTo>
                    <a:pt x="551180" y="864870"/>
                    <a:pt x="549910" y="867410"/>
                    <a:pt x="547370" y="869950"/>
                  </a:cubicBezTo>
                  <a:cubicBezTo>
                    <a:pt x="547370" y="871220"/>
                    <a:pt x="546100" y="871220"/>
                    <a:pt x="544830" y="872490"/>
                  </a:cubicBezTo>
                  <a:cubicBezTo>
                    <a:pt x="543560" y="873760"/>
                    <a:pt x="543560" y="875030"/>
                    <a:pt x="542290" y="876300"/>
                  </a:cubicBezTo>
                  <a:cubicBezTo>
                    <a:pt x="539750" y="877570"/>
                    <a:pt x="537210" y="878840"/>
                    <a:pt x="534670" y="880110"/>
                  </a:cubicBezTo>
                  <a:cubicBezTo>
                    <a:pt x="532130" y="882650"/>
                    <a:pt x="529590" y="885190"/>
                    <a:pt x="528320" y="886460"/>
                  </a:cubicBezTo>
                  <a:cubicBezTo>
                    <a:pt x="525780" y="886460"/>
                    <a:pt x="524510" y="886460"/>
                    <a:pt x="523240" y="887730"/>
                  </a:cubicBezTo>
                  <a:cubicBezTo>
                    <a:pt x="521970" y="887730"/>
                    <a:pt x="521970" y="889000"/>
                    <a:pt x="519430" y="890270"/>
                  </a:cubicBezTo>
                  <a:cubicBezTo>
                    <a:pt x="518160" y="890270"/>
                    <a:pt x="514350" y="891540"/>
                    <a:pt x="511810" y="891540"/>
                  </a:cubicBezTo>
                  <a:cubicBezTo>
                    <a:pt x="509270" y="892810"/>
                    <a:pt x="505460" y="894080"/>
                    <a:pt x="502920" y="895350"/>
                  </a:cubicBezTo>
                  <a:cubicBezTo>
                    <a:pt x="501650" y="895350"/>
                    <a:pt x="500380" y="895350"/>
                    <a:pt x="499110" y="895350"/>
                  </a:cubicBezTo>
                  <a:cubicBezTo>
                    <a:pt x="497840" y="895350"/>
                    <a:pt x="496570" y="896620"/>
                    <a:pt x="495300" y="896620"/>
                  </a:cubicBezTo>
                  <a:cubicBezTo>
                    <a:pt x="492760" y="896620"/>
                    <a:pt x="488950" y="895350"/>
                    <a:pt x="486410" y="895350"/>
                  </a:cubicBezTo>
                  <a:cubicBezTo>
                    <a:pt x="482600" y="895350"/>
                    <a:pt x="481330" y="896620"/>
                    <a:pt x="477520" y="895350"/>
                  </a:cubicBezTo>
                  <a:cubicBezTo>
                    <a:pt x="467360" y="895350"/>
                    <a:pt x="444500" y="891540"/>
                    <a:pt x="424180" y="889000"/>
                  </a:cubicBezTo>
                  <a:cubicBezTo>
                    <a:pt x="400050" y="885190"/>
                    <a:pt x="365760" y="882650"/>
                    <a:pt x="342900" y="877570"/>
                  </a:cubicBezTo>
                  <a:cubicBezTo>
                    <a:pt x="325120" y="873760"/>
                    <a:pt x="312420" y="861060"/>
                    <a:pt x="299720" y="863600"/>
                  </a:cubicBezTo>
                  <a:cubicBezTo>
                    <a:pt x="281940" y="868680"/>
                    <a:pt x="274320" y="902970"/>
                    <a:pt x="252730" y="913130"/>
                  </a:cubicBezTo>
                  <a:cubicBezTo>
                    <a:pt x="220980" y="927100"/>
                    <a:pt x="160020" y="924560"/>
                    <a:pt x="120650" y="918210"/>
                  </a:cubicBezTo>
                  <a:cubicBezTo>
                    <a:pt x="86360" y="913130"/>
                    <a:pt x="45720" y="909320"/>
                    <a:pt x="25400" y="885190"/>
                  </a:cubicBezTo>
                  <a:cubicBezTo>
                    <a:pt x="0" y="853440"/>
                    <a:pt x="3810" y="725170"/>
                    <a:pt x="3810" y="725170"/>
                  </a:cubicBezTo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206422" y="579428"/>
            <a:ext cx="6013159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00"/>
              </a:lnSpc>
            </a:pPr>
            <a:r>
              <a:rPr lang="en-US" sz="3000" dirty="0">
                <a:solidFill>
                  <a:srgbClr val="960423"/>
                </a:solidFill>
                <a:latin typeface="DM Sans Bold"/>
                <a:ea typeface="DM Sans Bold"/>
                <a:cs typeface="DM Sans Bold"/>
                <a:sym typeface="DM Sans Bold"/>
              </a:rPr>
              <a:t>MISSION EXPERIENCES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293141" y="579428"/>
            <a:ext cx="6013159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00"/>
              </a:lnSpc>
            </a:pPr>
            <a:r>
              <a:rPr lang="en-US" sz="3000">
                <a:solidFill>
                  <a:srgbClr val="960423"/>
                </a:solidFill>
                <a:latin typeface="DM Sans Bold"/>
                <a:ea typeface="DM Sans Bold"/>
                <a:cs typeface="DM Sans Bold"/>
                <a:sym typeface="DM Sans Bold"/>
              </a:rPr>
              <a:t>SACRED SPACES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06422" y="1199033"/>
            <a:ext cx="4975716" cy="30718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99"/>
              </a:lnSpc>
            </a:pPr>
            <a:r>
              <a:rPr lang="en-US" sz="1666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Molloy provides a number of immersion experiences in the Dominican Tradition, such as those listed below. Also, there are regularly scheduled campus-wide lectures, “lunch and learn” opportunities, and service projects that provide experiences of “living the mission.”</a:t>
            </a:r>
          </a:p>
          <a:p>
            <a:pPr>
              <a:lnSpc>
                <a:spcPts val="1999"/>
              </a:lnSpc>
            </a:pPr>
            <a:endParaRPr lang="en-US" sz="1666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359851" lvl="1" indent="-179926">
              <a:lnSpc>
                <a:spcPts val="1999"/>
              </a:lnSpc>
              <a:buFont typeface="Arial"/>
              <a:buChar char="•"/>
            </a:pPr>
            <a:r>
              <a:rPr lang="en-US" sz="1666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Mission Ambassador Program</a:t>
            </a:r>
          </a:p>
          <a:p>
            <a:pPr marL="359851" lvl="1" indent="-179926">
              <a:lnSpc>
                <a:spcPts val="1999"/>
              </a:lnSpc>
              <a:buFont typeface="Arial"/>
              <a:buChar char="•"/>
            </a:pPr>
            <a:r>
              <a:rPr lang="en-US" sz="1666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Service Activities</a:t>
            </a:r>
          </a:p>
          <a:p>
            <a:pPr marL="359851" lvl="1" indent="-179926">
              <a:lnSpc>
                <a:spcPts val="1999"/>
              </a:lnSpc>
              <a:buFont typeface="Arial"/>
              <a:buChar char="•"/>
            </a:pPr>
            <a:r>
              <a:rPr lang="en-US" sz="1666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Sisters of St. Dominic Motherhouse in Amityville</a:t>
            </a:r>
          </a:p>
          <a:p>
            <a:pPr marL="359851" lvl="1" indent="-179926">
              <a:lnSpc>
                <a:spcPts val="1999"/>
              </a:lnSpc>
              <a:buFont typeface="Arial"/>
              <a:buChar char="•"/>
            </a:pPr>
            <a:r>
              <a:rPr lang="en-US" sz="1666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Dominican </a:t>
            </a:r>
            <a:r>
              <a:rPr lang="en-US" sz="1666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Fanjeaux</a:t>
            </a:r>
            <a:r>
              <a:rPr lang="en-US" sz="1666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Pilgrimage</a:t>
            </a:r>
            <a:r>
              <a:rPr lang="en-US" sz="1666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293141" y="1199033"/>
            <a:ext cx="4975716" cy="2818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99"/>
              </a:lnSpc>
            </a:pPr>
            <a:r>
              <a:rPr lang="en-US" sz="1666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The following spaces are available on campus for personal reflection:</a:t>
            </a:r>
          </a:p>
          <a:p>
            <a:pPr>
              <a:lnSpc>
                <a:spcPts val="1999"/>
              </a:lnSpc>
            </a:pPr>
            <a:endParaRPr lang="en-US" sz="1666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359851" lvl="1" indent="-179926">
              <a:lnSpc>
                <a:spcPts val="1999"/>
              </a:lnSpc>
              <a:buFont typeface="Arial"/>
              <a:buChar char="•"/>
            </a:pPr>
            <a:r>
              <a:rPr lang="en-US" sz="1666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Shakespeare Garden</a:t>
            </a:r>
          </a:p>
          <a:p>
            <a:pPr marL="359851" lvl="1" indent="-179926">
              <a:lnSpc>
                <a:spcPts val="1999"/>
              </a:lnSpc>
              <a:buFont typeface="Arial"/>
              <a:buChar char="•"/>
            </a:pPr>
            <a:r>
              <a:rPr lang="en-US" sz="1666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9/11 Memorial Garden</a:t>
            </a:r>
          </a:p>
          <a:p>
            <a:pPr marL="359851" lvl="1" indent="-179926">
              <a:lnSpc>
                <a:spcPts val="1999"/>
              </a:lnSpc>
              <a:buFont typeface="Arial"/>
              <a:buChar char="•"/>
            </a:pPr>
            <a:r>
              <a:rPr lang="en-US" sz="1666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Our Lady of the Lourdes Grotto</a:t>
            </a:r>
          </a:p>
          <a:p>
            <a:pPr marL="359851" lvl="1" indent="-179926">
              <a:lnSpc>
                <a:spcPts val="1999"/>
              </a:lnSpc>
              <a:buFont typeface="Arial"/>
              <a:buChar char="•"/>
            </a:pPr>
            <a:r>
              <a:rPr lang="en-US" sz="1666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Sister/Student Sculpture</a:t>
            </a:r>
          </a:p>
          <a:p>
            <a:pPr marL="359851" lvl="1" indent="-179926">
              <a:lnSpc>
                <a:spcPts val="1999"/>
              </a:lnSpc>
              <a:buFont typeface="Arial"/>
              <a:buChar char="•"/>
            </a:pPr>
            <a:r>
              <a:rPr lang="en-US" sz="1666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Sacred Heart Chapel and Meditation Center</a:t>
            </a:r>
          </a:p>
          <a:p>
            <a:pPr marL="359851" lvl="1" indent="-179926">
              <a:lnSpc>
                <a:spcPts val="1999"/>
              </a:lnSpc>
              <a:buFont typeface="Arial"/>
              <a:buChar char="•"/>
            </a:pPr>
            <a:r>
              <a:rPr lang="en-US" sz="1666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Healing Garden</a:t>
            </a:r>
          </a:p>
          <a:p>
            <a:pPr marL="359851" lvl="1" indent="-179926">
              <a:lnSpc>
                <a:spcPts val="1999"/>
              </a:lnSpc>
              <a:buFont typeface="Arial"/>
              <a:buChar char="•"/>
            </a:pPr>
            <a:r>
              <a:rPr lang="en-US" sz="1666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Cloister Garden</a:t>
            </a:r>
          </a:p>
          <a:p>
            <a:pPr marL="359851" lvl="1" indent="-179926">
              <a:lnSpc>
                <a:spcPts val="1999"/>
              </a:lnSpc>
              <a:buFont typeface="Arial"/>
              <a:buChar char="•"/>
            </a:pPr>
            <a:r>
              <a:rPr lang="en-US" sz="1666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Muslim Prayer Room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913915" y="5029390"/>
            <a:ext cx="4364171" cy="1683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67"/>
              </a:lnSpc>
            </a:pPr>
            <a:r>
              <a:rPr lang="en-US" sz="2333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Questions?</a:t>
            </a:r>
          </a:p>
          <a:p>
            <a:pPr algn="ctr">
              <a:lnSpc>
                <a:spcPts val="733"/>
              </a:lnSpc>
            </a:pPr>
            <a:endParaRPr lang="en-US" sz="2333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algn="ctr">
              <a:lnSpc>
                <a:spcPts val="2567"/>
              </a:lnSpc>
            </a:pPr>
            <a:r>
              <a:rPr lang="en-US" sz="2333">
                <a:solidFill>
                  <a:srgbClr val="960423"/>
                </a:solidFill>
                <a:latin typeface="DM Sans Bold"/>
                <a:ea typeface="DM Sans Bold"/>
                <a:cs typeface="DM Sans Bold"/>
                <a:sym typeface="DM Sans Bold"/>
              </a:rPr>
              <a:t>Michelle Martin</a:t>
            </a:r>
          </a:p>
          <a:p>
            <a:pPr algn="ctr">
              <a:lnSpc>
                <a:spcPts val="1833"/>
              </a:lnSpc>
            </a:pPr>
            <a:r>
              <a:rPr lang="en-US" sz="1666">
                <a:solidFill>
                  <a:srgbClr val="000000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Incoming Director of Mission and Ministry</a:t>
            </a:r>
          </a:p>
          <a:p>
            <a:pPr algn="ctr">
              <a:lnSpc>
                <a:spcPts val="1833"/>
              </a:lnSpc>
            </a:pPr>
            <a:r>
              <a:rPr lang="en-US" sz="1666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mmartin2@molloy.edu</a:t>
            </a:r>
          </a:p>
          <a:p>
            <a:pPr algn="ctr">
              <a:lnSpc>
                <a:spcPts val="1833"/>
              </a:lnSpc>
            </a:pPr>
            <a:r>
              <a:rPr lang="en-US" sz="1666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516-323-3226</a:t>
            </a:r>
          </a:p>
          <a:p>
            <a:pPr algn="ctr">
              <a:lnSpc>
                <a:spcPts val="1833"/>
              </a:lnSpc>
            </a:pPr>
            <a:r>
              <a:rPr lang="en-US" sz="1666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Public Square 390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124</Words>
  <Application>Microsoft Office PowerPoint</Application>
  <PresentationFormat>Widescreen</PresentationFormat>
  <Paragraphs>25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DM Sans</vt:lpstr>
      <vt:lpstr>DM Sans Bold</vt:lpstr>
      <vt:lpstr>DM Sans Bold Italics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Frankie Oliver</dc:creator>
  <cp:lastModifiedBy>Michelle Martin</cp:lastModifiedBy>
  <cp:revision>6</cp:revision>
  <cp:lastPrinted>2024-08-14T13:55:28Z</cp:lastPrinted>
  <dcterms:created xsi:type="dcterms:W3CDTF">2023-05-01T16:12:49Z</dcterms:created>
  <dcterms:modified xsi:type="dcterms:W3CDTF">2024-08-26T14:03:17Z</dcterms:modified>
</cp:coreProperties>
</file>