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62" r:id="rId4"/>
    <p:sldId id="263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3" autoAdjust="0"/>
    <p:restoredTop sz="72508"/>
  </p:normalViewPr>
  <p:slideViewPr>
    <p:cSldViewPr snapToGrid="0">
      <p:cViewPr varScale="1">
        <p:scale>
          <a:sx n="73" d="100"/>
          <a:sy n="73" d="100"/>
        </p:scale>
        <p:origin x="20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D1A1E8-5592-FC47-BD7E-01C75AB3151C}" type="datetimeFigureOut">
              <a:rPr lang="en-US" smtClean="0"/>
              <a:t>8/7/24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842B9-FA40-A54A-9EC6-5C962D437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28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4842B9-FA40-A54A-9EC6-5C962D4375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494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4842B9-FA40-A54A-9EC6-5C962D4375E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255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4842B9-FA40-A54A-9EC6-5C962D4375E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303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4842B9-FA40-A54A-9EC6-5C962D4375E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1211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4842B9-FA40-A54A-9EC6-5C962D4375E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910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4842B9-FA40-A54A-9EC6-5C962D4375E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458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6D643-D874-5D02-5E25-CE2CCDD2DA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ACF5DE-0916-7B8E-084B-51DB0B7A96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99E911-82AE-4DE5-D6B8-960307A82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C9449-1201-40F0-8D44-BD4D200068E2}" type="datetimeFigureOut">
              <a:rPr lang="en-US" smtClean="0"/>
              <a:t>8/7/24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C6196F-7EB7-99A7-447D-A4135B331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4CF705-9ADB-F0CB-D9C4-17C45CEEB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3293-9BAE-49A1-9461-8BA25028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438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5F259-C75B-5CB9-8A75-20A1104F9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A1D236-3694-ABB3-C59B-D59FCA880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F29730-F8CD-66C9-0E7D-7C7A8E3D7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C9449-1201-40F0-8D44-BD4D200068E2}" type="datetimeFigureOut">
              <a:rPr lang="en-US" smtClean="0"/>
              <a:t>8/7/24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80B2D-61A5-E0BB-A349-9AC9CABEC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2D6668-50D3-4415-0A9B-59558877D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3293-9BAE-49A1-9461-8BA25028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38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7E39DE-9F59-D4C7-D421-AD25F5C544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8E4A0-76B7-4B04-A223-94FE8F8B2C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F68DCF-C226-36F1-26F4-F82C9AF06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C9449-1201-40F0-8D44-BD4D200068E2}" type="datetimeFigureOut">
              <a:rPr lang="en-US" smtClean="0"/>
              <a:t>8/7/24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5CD68C-5EBE-8102-F8E2-4A571DDAE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07FC14-EE26-05B1-FCE5-701426125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3293-9BAE-49A1-9461-8BA25028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141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A01A1-407A-043D-DAEC-E5B67E0C7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00AC6-B69A-B09E-DC10-6C6A2ABF7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C5C5A8-909C-A1A1-61AC-E8F250370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C9449-1201-40F0-8D44-BD4D200068E2}" type="datetimeFigureOut">
              <a:rPr lang="en-US" smtClean="0"/>
              <a:t>8/7/24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FCA265-2556-130A-3584-0EC3214FA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B0C94D-4E16-291A-9537-5812285B6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3293-9BAE-49A1-9461-8BA25028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446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2827E-1BC6-2764-84C1-E959CACE1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C8DB97-FEDF-3947-4EB1-ACF8541327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07323E-F36F-53F8-826A-00084A9DF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C9449-1201-40F0-8D44-BD4D200068E2}" type="datetimeFigureOut">
              <a:rPr lang="en-US" smtClean="0"/>
              <a:t>8/7/24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FAE235-42F9-6766-1052-A0D344128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07FA08-3775-F9CF-C9E2-0F6B4A6AA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3293-9BAE-49A1-9461-8BA25028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612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B915E-C379-2B65-9302-A165A6A8F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D95F9-D9DE-DB60-0264-30C038869F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56AB02-5F99-6CED-88FD-360424F0A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D04100-CA5E-400E-CC73-149ACFE03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C9449-1201-40F0-8D44-BD4D200068E2}" type="datetimeFigureOut">
              <a:rPr lang="en-US" smtClean="0"/>
              <a:t>8/7/24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82FA6-762D-8900-0EE3-917359D39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E47C4-07A2-C02B-FF19-6BE7242F8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3293-9BAE-49A1-9461-8BA25028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470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51B95-B103-6753-C2A1-3ACB787A1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D5E48A-91EE-6A11-74C6-D1E45122D4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DB09C7-3F5B-6C0E-EBBC-68CD2EA7BB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E17D78-0C3E-1F32-02CB-A3CC51835F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7FF142-B70E-AC00-F38C-03CA20BFD0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D1CA7A-4951-0B9E-0519-9CD626B0F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C9449-1201-40F0-8D44-BD4D200068E2}" type="datetimeFigureOut">
              <a:rPr lang="en-US" smtClean="0"/>
              <a:t>8/7/24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9230CF-B5FB-349D-9EB3-303A34EBD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2827F2-D338-8036-CA49-A00B109C7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3293-9BAE-49A1-9461-8BA25028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38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08EF2-9DCB-9581-4BA5-ADE397C37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940177-3A35-C72D-3EEE-F2C4B7DCF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C9449-1201-40F0-8D44-BD4D200068E2}" type="datetimeFigureOut">
              <a:rPr lang="en-US" smtClean="0"/>
              <a:t>8/7/24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298593-EF8D-D649-DC29-8B8DB4600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61495D-DF35-AA82-08DF-9EE579766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3293-9BAE-49A1-9461-8BA25028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168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4FCA8D-8B42-C357-63CA-46D74B1A8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C9449-1201-40F0-8D44-BD4D200068E2}" type="datetimeFigureOut">
              <a:rPr lang="en-US" smtClean="0"/>
              <a:t>8/7/24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F79264-E24E-3573-1AB7-1C0196D79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533BB7-C0DA-C262-D7C2-48449F1EA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3293-9BAE-49A1-9461-8BA25028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032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E71D1-34B0-5F92-E816-885FDE00D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1F0B6-7AF7-3238-45D6-4F7E899EF7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CDC9AE-AD06-5937-787B-164FD5462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D40385-12C5-50A5-467C-766E243CD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C9449-1201-40F0-8D44-BD4D200068E2}" type="datetimeFigureOut">
              <a:rPr lang="en-US" smtClean="0"/>
              <a:t>8/7/24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1C868C-587F-EAD5-19D8-D406A1627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B3146E-BBB0-2BA2-B7DB-7309C5EA0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3293-9BAE-49A1-9461-8BA25028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905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D3647-A708-E7BA-F992-AA88BEEEC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8E58C6-5381-CA57-5CAD-3679A6546A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576372-AE98-F4FE-92B3-16B38B529F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439AE1-1AB9-A7EB-207F-21C1DA899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C9449-1201-40F0-8D44-BD4D200068E2}" type="datetimeFigureOut">
              <a:rPr lang="en-US" smtClean="0"/>
              <a:t>8/7/24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FCBCB5-D3E5-A822-E5F7-2516B7822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81F5EE-2E45-E20A-094D-3E4753F2C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3293-9BAE-49A1-9461-8BA25028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390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A9FD4E-ADE7-9AC2-0102-ADCC02B3F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83E578-EEC8-868D-F5F3-2A16C90769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28D748-504E-DB04-A76C-6EB44B0898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C9449-1201-40F0-8D44-BD4D200068E2}" type="datetimeFigureOut">
              <a:rPr lang="en-US" smtClean="0"/>
              <a:t>8/7/24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A92E84-A695-57C1-E217-FADB9FE252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6EE0C8-4051-662C-6BB1-07AC776C6C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B3293-9BAE-49A1-9461-8BA25028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64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dmitchell1@molloy.edu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3CFF09B-9832-C595-047F-2694CE718D7C}"/>
              </a:ext>
            </a:extLst>
          </p:cNvPr>
          <p:cNvSpPr txBox="1"/>
          <p:nvPr/>
        </p:nvSpPr>
        <p:spPr>
          <a:xfrm>
            <a:off x="1600518" y="2168132"/>
            <a:ext cx="89909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Diversity, Equity and Inclusion (DEI) </a:t>
            </a:r>
          </a:p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@ Molloy University</a:t>
            </a:r>
          </a:p>
          <a:p>
            <a:pPr algn="ctr"/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796962-461B-50DD-3DEC-75107CEE15E2}"/>
              </a:ext>
            </a:extLst>
          </p:cNvPr>
          <p:cNvSpPr txBox="1"/>
          <p:nvPr/>
        </p:nvSpPr>
        <p:spPr>
          <a:xfrm>
            <a:off x="2556088" y="3491571"/>
            <a:ext cx="70798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Donald “DJ” Mitchell, Jr., Ph.D.</a:t>
            </a:r>
          </a:p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Vice President for Diversity, Equity and Inclusion</a:t>
            </a:r>
          </a:p>
          <a:p>
            <a:pPr algn="ctr"/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**Incoming Vice President for Mission Integration &amp; Inclusion**</a:t>
            </a:r>
          </a:p>
          <a:p>
            <a:pPr algn="ctr"/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CA5ED1B-999D-673E-1C09-77609170031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5236" y="5420497"/>
            <a:ext cx="4000287" cy="1273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141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266C394-770D-4A42-87C3-874F94DBCE59}"/>
              </a:ext>
            </a:extLst>
          </p:cNvPr>
          <p:cNvSpPr txBox="1"/>
          <p:nvPr/>
        </p:nvSpPr>
        <p:spPr>
          <a:xfrm>
            <a:off x="3049979" y="517939"/>
            <a:ext cx="60920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What is DEI?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604944-E312-E5DE-DF18-C40BEE766B17}"/>
              </a:ext>
            </a:extLst>
          </p:cNvPr>
          <p:cNvSpPr txBox="1"/>
          <p:nvPr/>
        </p:nvSpPr>
        <p:spPr>
          <a:xfrm>
            <a:off x="1529937" y="1203958"/>
            <a:ext cx="913212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Diversity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is the presence of differences that may include race, gender, religion, sexual orientation, ethnicity, nationality, socioeconomic status, language, (dis)ability, age, religious commitment, or political perspective. 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Diversity = Difference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Equity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is promoting justice, impartiality and fairness within the procedures, processes, and distribution of resources by institutions or systems. 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Giving people what they need, not giving people the same thing. 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Inclusion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is an outcome to ensure those that are diverse actually feel and/or are welcomed.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Making sure we all belong and thrive.  </a:t>
            </a:r>
          </a:p>
          <a:p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DEI = Belonging and Thriving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51D95A-2779-C6C6-7413-7EC6A53C35A6}"/>
              </a:ext>
            </a:extLst>
          </p:cNvPr>
          <p:cNvSpPr txBox="1"/>
          <p:nvPr/>
        </p:nvSpPr>
        <p:spPr>
          <a:xfrm>
            <a:off x="0" y="6434966"/>
            <a:ext cx="5109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eXtension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Foundation Impact Collaborative, n.d.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965DE3C-4FF5-E47E-BA11-9D10F71FFC9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5236" y="5420497"/>
            <a:ext cx="4000287" cy="1273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294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266C394-770D-4A42-87C3-874F94DBCE59}"/>
              </a:ext>
            </a:extLst>
          </p:cNvPr>
          <p:cNvSpPr txBox="1"/>
          <p:nvPr/>
        </p:nvSpPr>
        <p:spPr>
          <a:xfrm>
            <a:off x="589082" y="482769"/>
            <a:ext cx="110079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Some Inclusive and Equitable Teaching Strategies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604944-E312-E5DE-DF18-C40BEE766B17}"/>
              </a:ext>
            </a:extLst>
          </p:cNvPr>
          <p:cNvSpPr txBox="1"/>
          <p:nvPr/>
        </p:nvSpPr>
        <p:spPr>
          <a:xfrm>
            <a:off x="1527003" y="1865678"/>
            <a:ext cx="9132125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Start with the syllabus!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Think about representation when choosing texts and materials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Introduce your gender pronouns and use preferred names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Don’t single out students to speak on behalf of a population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Work closely with the Center for Access and Disability (ACCESS)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Keep up with university-wide DEI policies (e.g., Title IX, Non-discrimination, Harassment)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965DE3C-4FF5-E47E-BA11-9D10F71FFC9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5236" y="5420497"/>
            <a:ext cx="4000287" cy="1273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713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965DE3C-4FF5-E47E-BA11-9D10F71FFC9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5236" y="5420497"/>
            <a:ext cx="4000287" cy="1273037"/>
          </a:xfrm>
          <a:prstGeom prst="rect">
            <a:avLst/>
          </a:prstGeom>
        </p:spPr>
      </p:pic>
      <p:pic>
        <p:nvPicPr>
          <p:cNvPr id="6" name="Picture 5" descr="A diagram of a diagram&#10;&#10;Description automatically generated">
            <a:extLst>
              <a:ext uri="{FF2B5EF4-FFF2-40B4-BE49-F238E27FC236}">
                <a16:creationId xmlns:a16="http://schemas.microsoft.com/office/drawing/2014/main" id="{D59E382F-A741-9F56-F79D-9B80FF8D648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23894" r="-892"/>
          <a:stretch/>
        </p:blipFill>
        <p:spPr>
          <a:xfrm>
            <a:off x="0" y="677210"/>
            <a:ext cx="8025236" cy="537980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480E23C-1DAB-AFD2-53B8-C8D9834E7B40}"/>
              </a:ext>
            </a:extLst>
          </p:cNvPr>
          <p:cNvSpPr txBox="1"/>
          <p:nvPr/>
        </p:nvSpPr>
        <p:spPr>
          <a:xfrm>
            <a:off x="0" y="6488668"/>
            <a:ext cx="131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Marie, 2022</a:t>
            </a:r>
          </a:p>
        </p:txBody>
      </p:sp>
    </p:spTree>
    <p:extLst>
      <p:ext uri="{BB962C8B-B14F-4D97-AF65-F5344CB8AC3E}">
        <p14:creationId xmlns:p14="http://schemas.microsoft.com/office/powerpoint/2010/main" val="1227320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A4D48F3-0770-C3D2-2E7B-DC358934931B}"/>
              </a:ext>
            </a:extLst>
          </p:cNvPr>
          <p:cNvSpPr txBox="1"/>
          <p:nvPr/>
        </p:nvSpPr>
        <p:spPr>
          <a:xfrm>
            <a:off x="1154359" y="329387"/>
            <a:ext cx="948433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Faculty Resources and DEI Initiatives</a:t>
            </a:r>
          </a:p>
          <a:p>
            <a:pPr algn="ctr"/>
            <a:endParaRPr lang="en-US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University-wide DEI Committee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Employee Affinity Groups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DEI Strategic Plan/Priority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DEI Grants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Campus Climate Survey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DEI Faculty Fellows Program (full-time, tenured faculty)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Training and Development w/ HR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Faculty Diversity Plan w/ Academic Affairs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One-on-one meetings regarding inclusive teaching strategies and brainstorming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Requests for classroom visits on various DEI topics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F0AD7D3-B54A-B03E-C110-1F953ECEC0C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9512" y="5653922"/>
            <a:ext cx="3783596" cy="1204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610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BD4FFC6-FE1C-BB22-56CE-7EEF3C7736B4}"/>
              </a:ext>
            </a:extLst>
          </p:cNvPr>
          <p:cNvSpPr txBox="1"/>
          <p:nvPr/>
        </p:nvSpPr>
        <p:spPr>
          <a:xfrm>
            <a:off x="1095936" y="2292570"/>
            <a:ext cx="2893743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0" dirty="0">
                <a:latin typeface="Arial" panose="020B0604020202020204" pitchFamily="34" charset="0"/>
                <a:cs typeface="Arial" panose="020B0604020202020204" pitchFamily="34" charset="0"/>
              </a:rPr>
              <a:t>Q&amp;A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B89405-3ADE-1FE7-29A6-6634A84E0EAB}"/>
              </a:ext>
            </a:extLst>
          </p:cNvPr>
          <p:cNvSpPr txBox="1"/>
          <p:nvPr/>
        </p:nvSpPr>
        <p:spPr>
          <a:xfrm>
            <a:off x="5181600" y="1192853"/>
            <a:ext cx="6096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Contact Info</a:t>
            </a: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dmitchell1@molloy.edu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Phone: x4060</a:t>
            </a:r>
          </a:p>
          <a:p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Office: Kellenberg 114A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CE60101-DD07-5663-9DC9-7E6A927B11C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5236" y="5420497"/>
            <a:ext cx="4000287" cy="1273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557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U_DiscoverYou2022_Template" id="{1C6D7671-C102-494B-BF58-6458088E4413}" vid="{12A19FCD-6D4B-476E-B6B1-15C7B4F6B0B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</TotalTime>
  <Words>321</Words>
  <Application>Microsoft Macintosh PowerPoint</Application>
  <PresentationFormat>Widescreen</PresentationFormat>
  <Paragraphs>48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Donald Mitchell</dc:creator>
  <cp:lastModifiedBy>DJ Mitchell</cp:lastModifiedBy>
  <cp:revision>21</cp:revision>
  <dcterms:created xsi:type="dcterms:W3CDTF">2022-07-07T02:11:49Z</dcterms:created>
  <dcterms:modified xsi:type="dcterms:W3CDTF">2024-08-07T22:31:15Z</dcterms:modified>
</cp:coreProperties>
</file>