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63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72508"/>
  </p:normalViewPr>
  <p:slideViewPr>
    <p:cSldViewPr snapToGrid="0">
      <p:cViewPr varScale="1">
        <p:scale>
          <a:sx n="73" d="100"/>
          <a:sy n="73" d="100"/>
        </p:scale>
        <p:origin x="2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1A1E8-5592-FC47-BD7E-01C75AB3151C}" type="datetimeFigureOut">
              <a:rPr lang="en-US" smtClean="0"/>
              <a:t>8/7/24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42B9-FA40-A54A-9EC6-5C962D43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8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5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2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91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842B9-FA40-A54A-9EC6-5C962D4375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5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D643-D874-5D02-5E25-CE2CCDD2D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CF5DE-0916-7B8E-084B-51DB0B7A9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E911-82AE-4DE5-D6B8-960307A8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196F-7EB7-99A7-447D-A4135B331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CF705-9ADB-F0CB-D9C4-17C45CEE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F259-C75B-5CB9-8A75-20A1104F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1D236-3694-ABB3-C59B-D59FCA880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29730-F8CD-66C9-0E7D-7C7A8E3D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0B2D-61A5-E0BB-A349-9AC9CABE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D6668-50D3-4415-0A9B-59558877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E39DE-9F59-D4C7-D421-AD25F5C54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8E4A0-76B7-4B04-A223-94FE8F8B2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68DCF-C226-36F1-26F4-F82C9AF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CD68C-5EBE-8102-F8E2-4A571DDA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7FC14-EE26-05B1-FCE5-70142612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01A1-407A-043D-DAEC-E5B67E0C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00AC6-B69A-B09E-DC10-6C6A2ABF7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5C5A8-909C-A1A1-61AC-E8F25037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CA265-2556-130A-3584-0EC3214F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0C94D-4E16-291A-9537-5812285B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4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827E-1BC6-2764-84C1-E959CACE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8DB97-FEDF-3947-4EB1-ACF85413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7323E-F36F-53F8-826A-00084A9D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E235-42F9-6766-1052-A0D34412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7FA08-3775-F9CF-C9E2-0F6B4A6A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915E-C379-2B65-9302-A165A6A8F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95F9-D9DE-DB60-0264-30C038869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6AB02-5F99-6CED-88FD-360424F0A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04100-CA5E-400E-CC73-149ACFE0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82FA6-762D-8900-0EE3-917359D3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E47C4-07A2-C02B-FF19-6BE7242F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1B95-B103-6753-C2A1-3ACB787A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5E48A-91EE-6A11-74C6-D1E45122D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B09C7-3F5B-6C0E-EBBC-68CD2EA7B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17D78-0C3E-1F32-02CB-A3CC51835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FF142-B70E-AC00-F38C-03CA20BFD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1CA7A-4951-0B9E-0519-9CD626B0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9230CF-B5FB-349D-9EB3-303A34EB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827F2-D338-8036-CA49-A00B109C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3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8EF2-9DCB-9581-4BA5-ADE397C3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40177-3A35-C72D-3EEE-F2C4B7DC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98593-EF8D-D649-DC29-8B8DB460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1495D-DF35-AA82-08DF-9EE57976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FCA8D-8B42-C357-63CA-46D74B1A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79264-E24E-3573-1AB7-1C0196D7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33BB7-C0DA-C262-D7C2-48449F1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71D1-34B0-5F92-E816-885FDE00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F0B6-7AF7-3238-45D6-4F7E899EF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DC9AE-AD06-5937-787B-164FD5462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40385-12C5-50A5-467C-766E243C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868C-587F-EAD5-19D8-D406A162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3146E-BBB0-2BA2-B7DB-7309C5EA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0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3647-A708-E7BA-F992-AA88BEEE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8E58C6-5381-CA57-5CAD-3679A6546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76372-AE98-F4FE-92B3-16B38B529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39AE1-1AB9-A7EB-207F-21C1DA89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CBCB5-D3E5-A822-E5F7-2516B782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1F5EE-2E45-E20A-094D-3E4753F2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9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9FD4E-ADE7-9AC2-0102-ADCC02B3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3E578-EEC8-868D-F5F3-2A16C9076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8D748-504E-DB04-A76C-6EB44B089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C9449-1201-40F0-8D44-BD4D200068E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92E84-A695-57C1-E217-FADB9FE25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EE0C8-4051-662C-6BB1-07AC776C6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3293-9BAE-49A1-9461-8BA2502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mitchell1@molloy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CFF09B-9832-C595-047F-2694CE718D7C}"/>
              </a:ext>
            </a:extLst>
          </p:cNvPr>
          <p:cNvSpPr txBox="1"/>
          <p:nvPr/>
        </p:nvSpPr>
        <p:spPr>
          <a:xfrm>
            <a:off x="1600518" y="2168132"/>
            <a:ext cx="8990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Diversity, Equity and Inclusion (DEI) </a:t>
            </a:r>
          </a:p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@ Molloy University</a:t>
            </a:r>
          </a:p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796962-461B-50DD-3DEC-75107CEE15E2}"/>
              </a:ext>
            </a:extLst>
          </p:cNvPr>
          <p:cNvSpPr txBox="1"/>
          <p:nvPr/>
        </p:nvSpPr>
        <p:spPr>
          <a:xfrm>
            <a:off x="2556088" y="3491571"/>
            <a:ext cx="7079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Donald “DJ” Mitchell, Jr., Ph.D.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Vice President for Diversity, Equity and Inclusion</a:t>
            </a:r>
          </a:p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**Incoming Vice President for Mission Integration &amp; Inclusion**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A5ED1B-999D-673E-1C09-7760917003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236" y="5420497"/>
            <a:ext cx="4000287" cy="12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4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66C394-770D-4A42-87C3-874F94DBCE59}"/>
              </a:ext>
            </a:extLst>
          </p:cNvPr>
          <p:cNvSpPr txBox="1"/>
          <p:nvPr/>
        </p:nvSpPr>
        <p:spPr>
          <a:xfrm>
            <a:off x="3049979" y="517939"/>
            <a:ext cx="6092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DEI?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04944-E312-E5DE-DF18-C40BEE766B17}"/>
              </a:ext>
            </a:extLst>
          </p:cNvPr>
          <p:cNvSpPr txBox="1"/>
          <p:nvPr/>
        </p:nvSpPr>
        <p:spPr>
          <a:xfrm>
            <a:off x="1529937" y="1203958"/>
            <a:ext cx="91321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the presence of differences that may include race, gender, religion, sexual orientation, ethnicity, nationality, socioeconomic status, language, (dis)ability, age, religious commitment, or political perspective.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Diversity = Difference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promoting justice, impartiality and fairness within the procedures, processes, and distribution of resources by institutions or systems.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Giving people what they need, not giving people the same thing.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an outcome to ensure those that are diverse actually feel and/or are welcomed.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Making sure we all belong and thrive.  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DEI = Belonging and Thriving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1D95A-2779-C6C6-7413-7EC6A53C35A6}"/>
              </a:ext>
            </a:extLst>
          </p:cNvPr>
          <p:cNvSpPr txBox="1"/>
          <p:nvPr/>
        </p:nvSpPr>
        <p:spPr>
          <a:xfrm>
            <a:off x="0" y="6434966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Foundation Impact Collaborative, n.d.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65DE3C-4FF5-E47E-BA11-9D10F71FF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236" y="5420497"/>
            <a:ext cx="4000287" cy="12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29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66C394-770D-4A42-87C3-874F94DBCE59}"/>
              </a:ext>
            </a:extLst>
          </p:cNvPr>
          <p:cNvSpPr txBox="1"/>
          <p:nvPr/>
        </p:nvSpPr>
        <p:spPr>
          <a:xfrm>
            <a:off x="589082" y="482769"/>
            <a:ext cx="11007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Some Inclusive and Equitable Teaching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04944-E312-E5DE-DF18-C40BEE766B17}"/>
              </a:ext>
            </a:extLst>
          </p:cNvPr>
          <p:cNvSpPr txBox="1"/>
          <p:nvPr/>
        </p:nvSpPr>
        <p:spPr>
          <a:xfrm>
            <a:off x="1527003" y="1865678"/>
            <a:ext cx="913212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Start with the syllabus!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Think about representation when choosing texts and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Introduce your gender pronouns and use preferred names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Don’t single out students to speak on behalf of a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Work closely with the Center for Access and Disability (ACCESS)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Keep up with university-wide DEI policies (e.g., Title IX, Non-discrimination, Harassment)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65DE3C-4FF5-E47E-BA11-9D10F71FF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236" y="5420497"/>
            <a:ext cx="4000287" cy="12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1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65DE3C-4FF5-E47E-BA11-9D10F71FF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236" y="5420497"/>
            <a:ext cx="4000287" cy="1273037"/>
          </a:xfrm>
          <a:prstGeom prst="rect">
            <a:avLst/>
          </a:prstGeom>
        </p:spPr>
      </p:pic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D59E382F-A741-9F56-F79D-9B80FF8D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3894" r="-892"/>
          <a:stretch/>
        </p:blipFill>
        <p:spPr>
          <a:xfrm>
            <a:off x="0" y="677210"/>
            <a:ext cx="8025236" cy="53798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80E23C-1DAB-AFD2-53B8-C8D9834E7B40}"/>
              </a:ext>
            </a:extLst>
          </p:cNvPr>
          <p:cNvSpPr txBox="1"/>
          <p:nvPr/>
        </p:nvSpPr>
        <p:spPr>
          <a:xfrm>
            <a:off x="0" y="648866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Marie, 2022</a:t>
            </a:r>
          </a:p>
        </p:txBody>
      </p:sp>
    </p:spTree>
    <p:extLst>
      <p:ext uri="{BB962C8B-B14F-4D97-AF65-F5344CB8AC3E}">
        <p14:creationId xmlns:p14="http://schemas.microsoft.com/office/powerpoint/2010/main" val="12273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4D48F3-0770-C3D2-2E7B-DC358934931B}"/>
              </a:ext>
            </a:extLst>
          </p:cNvPr>
          <p:cNvSpPr txBox="1"/>
          <p:nvPr/>
        </p:nvSpPr>
        <p:spPr>
          <a:xfrm>
            <a:off x="1154359" y="329387"/>
            <a:ext cx="94843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Faculty Resources and DEI Initiatives</a:t>
            </a:r>
          </a:p>
          <a:p>
            <a:pPr algn="ctr"/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University-wide DEI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Employee Affinity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DEI Strategic Plan/Priority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DEI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Campus Climate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DEI Faculty Fellows Program (full-time, tenured faculty)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Training and Development w/ 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Faculty Diversity Plan w/ Academic Affairs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One-on-one meetings regarding inclusive teaching strategies and brainstorming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Requests for classroom visits on various DEI topics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0AD7D3-B54A-B03E-C110-1F953ECEC0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512" y="5653922"/>
            <a:ext cx="3783596" cy="120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1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D4FFC6-FE1C-BB22-56CE-7EEF3C7736B4}"/>
              </a:ext>
            </a:extLst>
          </p:cNvPr>
          <p:cNvSpPr txBox="1"/>
          <p:nvPr/>
        </p:nvSpPr>
        <p:spPr>
          <a:xfrm>
            <a:off x="1095936" y="2292570"/>
            <a:ext cx="28937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B89405-3ADE-1FE7-29A6-6634A84E0EAB}"/>
              </a:ext>
            </a:extLst>
          </p:cNvPr>
          <p:cNvSpPr txBox="1"/>
          <p:nvPr/>
        </p:nvSpPr>
        <p:spPr>
          <a:xfrm>
            <a:off x="5181600" y="1192853"/>
            <a:ext cx="609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dmitchell1@molloy.edu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Phone: x4060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Office: Kellenberg 114A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E60101-DD07-5663-9DC9-7E6A927B11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236" y="5420497"/>
            <a:ext cx="4000287" cy="12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_DiscoverYou2022_Template" id="{1C6D7671-C102-494B-BF58-6458088E4413}" vid="{12A19FCD-6D4B-476E-B6B1-15C7B4F6B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321</Words>
  <Application>Microsoft Macintosh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Mitchell</dc:creator>
  <cp:lastModifiedBy>DJ Mitchell</cp:lastModifiedBy>
  <cp:revision>21</cp:revision>
  <dcterms:created xsi:type="dcterms:W3CDTF">2022-07-07T02:11:49Z</dcterms:created>
  <dcterms:modified xsi:type="dcterms:W3CDTF">2024-08-07T22:31:15Z</dcterms:modified>
</cp:coreProperties>
</file>