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sldIdLst>
    <p:sldId id="256" r:id="rId5"/>
    <p:sldId id="300" r:id="rId6"/>
    <p:sldId id="301" r:id="rId7"/>
    <p:sldId id="306" r:id="rId8"/>
    <p:sldId id="261" r:id="rId9"/>
    <p:sldId id="307" r:id="rId10"/>
    <p:sldId id="311" r:id="rId11"/>
    <p:sldId id="308" r:id="rId12"/>
    <p:sldId id="309"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21285-27BD-7DFD-F200-0C948E442083}" v="1072" dt="2025-02-14T22:35:10.742"/>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598" autoAdjust="0"/>
  </p:normalViewPr>
  <p:slideViewPr>
    <p:cSldViewPr snapToGrid="0">
      <p:cViewPr>
        <p:scale>
          <a:sx n="100" d="100"/>
          <a:sy n="100" d="100"/>
        </p:scale>
        <p:origin x="-202" y="58"/>
      </p:cViewPr>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51CB3-929A-46AA-91E0-510E89CC6168}" type="datetimeFigureOut">
              <a:rPr lang="en-US" smtClean="0"/>
              <a:t>2/14/2025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E2FE4-6336-4905-8984-1BD411899960}" type="slidenum">
              <a:rPr lang="en-US" smtClean="0"/>
              <a:t>‹#›</a:t>
            </a:fld>
            <a:endParaRPr lang="en-US" dirty="0"/>
          </a:p>
        </p:txBody>
      </p:sp>
    </p:spTree>
    <p:extLst>
      <p:ext uri="{BB962C8B-B14F-4D97-AF65-F5344CB8AC3E}">
        <p14:creationId xmlns:p14="http://schemas.microsoft.com/office/powerpoint/2010/main" val="15893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a:t>
            </a:fld>
            <a:endParaRPr lang="en-US" dirty="0"/>
          </a:p>
        </p:txBody>
      </p:sp>
    </p:spTree>
    <p:extLst>
      <p:ext uri="{BB962C8B-B14F-4D97-AF65-F5344CB8AC3E}">
        <p14:creationId xmlns:p14="http://schemas.microsoft.com/office/powerpoint/2010/main" val="25984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3</a:t>
            </a:fld>
            <a:endParaRPr lang="en-US" dirty="0"/>
          </a:p>
        </p:txBody>
      </p:sp>
    </p:spTree>
    <p:extLst>
      <p:ext uri="{BB962C8B-B14F-4D97-AF65-F5344CB8AC3E}">
        <p14:creationId xmlns:p14="http://schemas.microsoft.com/office/powerpoint/2010/main" val="35509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9</a:t>
            </a:fld>
            <a:endParaRPr lang="en-US" dirty="0"/>
          </a:p>
        </p:txBody>
      </p:sp>
    </p:spTree>
    <p:extLst>
      <p:ext uri="{BB962C8B-B14F-4D97-AF65-F5344CB8AC3E}">
        <p14:creationId xmlns:p14="http://schemas.microsoft.com/office/powerpoint/2010/main" val="174086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alpha val="5000"/>
          </a:schemeClr>
        </a:solidFill>
        <a:effectLst/>
      </p:bgPr>
    </p:bg>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E77FA134-921C-43EE-92E3-539725117D51}"/>
              </a:ext>
            </a:extLst>
          </p:cNvPr>
          <p:cNvSpPr>
            <a:spLocks noGrp="1"/>
          </p:cNvSpPr>
          <p:nvPr>
            <p:ph type="ctrTitle"/>
          </p:nvPr>
        </p:nvSpPr>
        <p:spPr>
          <a:xfrm>
            <a:off x="736052" y="4831105"/>
            <a:ext cx="6265486" cy="1075278"/>
          </a:xfrm>
          <a:prstGeom prst="rect">
            <a:avLst/>
          </a:prstGeom>
        </p:spPr>
        <p:txBody>
          <a:bodyPr anchor="t">
            <a:normAutofit/>
          </a:bodyPr>
          <a:lstStyle/>
          <a:p>
            <a:pPr algn="l"/>
            <a:endParaRPr lang="en-US" sz="4000" dirty="0"/>
          </a:p>
        </p:txBody>
      </p:sp>
      <p:sp>
        <p:nvSpPr>
          <p:cNvPr id="30" name="Subtitle 7">
            <a:extLst>
              <a:ext uri="{FF2B5EF4-FFF2-40B4-BE49-F238E27FC236}">
                <a16:creationId xmlns:a16="http://schemas.microsoft.com/office/drawing/2014/main" id="{17AE8BF6-9AD3-4A75-840F-4781599DF77C}"/>
              </a:ext>
            </a:extLst>
          </p:cNvPr>
          <p:cNvSpPr>
            <a:spLocks noGrp="1"/>
          </p:cNvSpPr>
          <p:nvPr>
            <p:ph type="subTitle" idx="1"/>
          </p:nvPr>
        </p:nvSpPr>
        <p:spPr>
          <a:xfrm>
            <a:off x="7682022" y="4837855"/>
            <a:ext cx="2771933" cy="986000"/>
          </a:xfrm>
          <a:prstGeom prst="rect">
            <a:avLst/>
          </a:prstGeom>
        </p:spPr>
        <p:txBody>
          <a:bodyPr anchor="t">
            <a:normAutofit/>
          </a:bodyPr>
          <a:lstStyle>
            <a:lvl1pPr marL="0" indent="0">
              <a:buNone/>
              <a:defRPr/>
            </a:lvl1pPr>
          </a:lstStyle>
          <a:p>
            <a:pPr algn="l"/>
            <a:endParaRPr lang="en-US" sz="1800" dirty="0"/>
          </a:p>
        </p:txBody>
      </p:sp>
      <p:sp>
        <p:nvSpPr>
          <p:cNvPr id="24" name="Picture Placeholder 23">
            <a:extLst>
              <a:ext uri="{FF2B5EF4-FFF2-40B4-BE49-F238E27FC236}">
                <a16:creationId xmlns:a16="http://schemas.microsoft.com/office/drawing/2014/main" id="{933070A8-8189-4083-9ED0-E15F99262804}"/>
              </a:ext>
            </a:extLst>
          </p:cNvPr>
          <p:cNvSpPr>
            <a:spLocks noGrp="1"/>
          </p:cNvSpPr>
          <p:nvPr>
            <p:ph type="pic" sz="quarter" idx="13" hasCustomPrompt="1"/>
          </p:nvPr>
        </p:nvSpPr>
        <p:spPr>
          <a:xfrm>
            <a:off x="379094" y="344805"/>
            <a:ext cx="10369604" cy="4154274"/>
          </a:xfrm>
          <a:custGeom>
            <a:avLst/>
            <a:gdLst>
              <a:gd name="connsiteX0" fmla="*/ 0 w 10351056"/>
              <a:gd name="connsiteY0" fmla="*/ 0 h 4167962"/>
              <a:gd name="connsiteX1" fmla="*/ 10351056 w 10351056"/>
              <a:gd name="connsiteY1" fmla="*/ 0 h 4167962"/>
              <a:gd name="connsiteX2" fmla="*/ 10351056 w 10351056"/>
              <a:gd name="connsiteY2" fmla="*/ 4167962 h 4167962"/>
              <a:gd name="connsiteX3" fmla="*/ 0 w 10351056"/>
              <a:gd name="connsiteY3" fmla="*/ 4167962 h 4167962"/>
            </a:gdLst>
            <a:ahLst/>
            <a:cxnLst>
              <a:cxn ang="0">
                <a:pos x="connsiteX0" y="connsiteY0"/>
              </a:cxn>
              <a:cxn ang="0">
                <a:pos x="connsiteX1" y="connsiteY1"/>
              </a:cxn>
              <a:cxn ang="0">
                <a:pos x="connsiteX2" y="connsiteY2"/>
              </a:cxn>
              <a:cxn ang="0">
                <a:pos x="connsiteX3" y="connsiteY3"/>
              </a:cxn>
            </a:cxnLst>
            <a:rect l="l" t="t" r="r" b="b"/>
            <a:pathLst>
              <a:path w="10351056" h="4167962">
                <a:moveTo>
                  <a:pt x="0" y="0"/>
                </a:moveTo>
                <a:lnTo>
                  <a:pt x="10351056" y="0"/>
                </a:lnTo>
                <a:lnTo>
                  <a:pt x="10351056" y="4167962"/>
                </a:lnTo>
                <a:lnTo>
                  <a:pt x="0" y="4167962"/>
                </a:lnTo>
                <a:close/>
              </a:path>
            </a:pathLst>
          </a:custGeom>
          <a:ln w="12700">
            <a:noFill/>
          </a:ln>
        </p:spPr>
        <p:txBody>
          <a:bodyPr wrap="square">
            <a:noAutofit/>
          </a:bodyPr>
          <a:lstStyle>
            <a:lvl1pPr marL="0" indent="0" algn="ctr">
              <a:buNone/>
              <a:defRPr/>
            </a:lvl1pPr>
          </a:lstStyle>
          <a:p>
            <a:r>
              <a:rPr lang="en-US" dirty="0"/>
              <a:t>Insert photo here</a:t>
            </a:r>
          </a:p>
        </p:txBody>
      </p:sp>
      <p:cxnSp>
        <p:nvCxnSpPr>
          <p:cNvPr id="12" name="Straight Connector 11">
            <a:extLst>
              <a:ext uri="{FF2B5EF4-FFF2-40B4-BE49-F238E27FC236}">
                <a16:creationId xmlns:a16="http://schemas.microsoft.com/office/drawing/2014/main" id="{40F51BDE-1EB3-41BB-B5A9-7DAD219A30D3}"/>
              </a:ext>
            </a:extLst>
          </p:cNvPr>
          <p:cNvCxnSpPr>
            <a:cxnSpLocks/>
          </p:cNvCxnSpPr>
          <p:nvPr userDrawn="1"/>
        </p:nvCxnSpPr>
        <p:spPr>
          <a:xfrm>
            <a:off x="7274510" y="4502925"/>
            <a:ext cx="0" cy="1551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F10827-3B8A-4BA2-B6EC-23D5DC894A6B}"/>
              </a:ext>
            </a:extLst>
          </p:cNvPr>
          <p:cNvCxnSpPr>
            <a:cxnSpLocks/>
          </p:cNvCxnSpPr>
          <p:nvPr userDrawn="1"/>
        </p:nvCxnSpPr>
        <p:spPr>
          <a:xfrm>
            <a:off x="367744" y="6047437"/>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2E242F-C9A2-41FB-A4D0-2E91F1957FEE}"/>
              </a:ext>
            </a:extLst>
          </p:cNvPr>
          <p:cNvCxnSpPr>
            <a:cxnSpLocks/>
          </p:cNvCxnSpPr>
          <p:nvPr userDrawn="1"/>
        </p:nvCxnSpPr>
        <p:spPr>
          <a:xfrm>
            <a:off x="10756631"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9351D2-E3C1-4B5E-92DD-953B72A1A5DD}"/>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7DAEB32-E6EB-45FD-95D9-4FD7A15AFA45}"/>
              </a:ext>
            </a:extLst>
          </p:cNvPr>
          <p:cNvCxnSpPr>
            <a:cxnSpLocks/>
          </p:cNvCxnSpPr>
          <p:nvPr userDrawn="1"/>
        </p:nvCxnSpPr>
        <p:spPr>
          <a:xfrm>
            <a:off x="367744" y="4506699"/>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4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1">
            <a:alpha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2F9CAA-C420-4606-BBA7-1BE83397229C}"/>
              </a:ext>
              <a:ext uri="{C183D7F6-B498-43B3-948B-1728B52AA6E4}">
                <adec:decorative xmlns:adec="http://schemas.microsoft.com/office/drawing/2017/decorative" val="1"/>
              </a:ext>
            </a:extLst>
          </p:cNvPr>
          <p:cNvSpPr/>
          <p:nvPr userDrawn="1"/>
        </p:nvSpPr>
        <p:spPr>
          <a:xfrm>
            <a:off x="370402" y="334926"/>
            <a:ext cx="10380953" cy="4177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2">
            <a:extLst>
              <a:ext uri="{FF2B5EF4-FFF2-40B4-BE49-F238E27FC236}">
                <a16:creationId xmlns:a16="http://schemas.microsoft.com/office/drawing/2014/main" id="{89EE4F50-D5FE-416E-B106-44F39D786289}"/>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5" name="Content Placeholder 4">
            <a:extLst>
              <a:ext uri="{FF2B5EF4-FFF2-40B4-BE49-F238E27FC236}">
                <a16:creationId xmlns:a16="http://schemas.microsoft.com/office/drawing/2014/main" id="{09692629-8B3C-4FAB-A215-77BDB1CE4D78}"/>
              </a:ext>
            </a:extLst>
          </p:cNvPr>
          <p:cNvSpPr>
            <a:spLocks noGrp="1"/>
          </p:cNvSpPr>
          <p:nvPr>
            <p:ph sz="quarter" idx="13"/>
          </p:nvPr>
        </p:nvSpPr>
        <p:spPr>
          <a:xfrm>
            <a:off x="496888" y="460375"/>
            <a:ext cx="10090150" cy="3940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0EAF6142-D387-45DC-8E2F-1DDAC59E9A22}"/>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14" name="Footer Placeholder 4">
            <a:extLst>
              <a:ext uri="{FF2B5EF4-FFF2-40B4-BE49-F238E27FC236}">
                <a16:creationId xmlns:a16="http://schemas.microsoft.com/office/drawing/2014/main" id="{C7FDBF4E-7657-4C05-A651-DBD2110E87A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0" name="Slide Number Placeholder 5">
            <a:extLst>
              <a:ext uri="{FF2B5EF4-FFF2-40B4-BE49-F238E27FC236}">
                <a16:creationId xmlns:a16="http://schemas.microsoft.com/office/drawing/2014/main" id="{61DB533C-F081-41F7-9ACC-CFCE4E1CF62B}"/>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2A269444-8A15-411E-9D42-E9952E708B36}"/>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2" name="Straight Connector 11">
              <a:extLst>
                <a:ext uri="{FF2B5EF4-FFF2-40B4-BE49-F238E27FC236}">
                  <a16:creationId xmlns:a16="http://schemas.microsoft.com/office/drawing/2014/main" id="{9A5C7F65-513A-4257-8E7F-AA1C4637C627}"/>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42BE5B-42CB-4DBC-B47A-568412D40FD2}"/>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CAD020-0AF5-4E6F-B239-EF4788C3A43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BD3DBBA-B457-4F8F-B535-F4BBD869123A}"/>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276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1E4486-AF4A-46B2-83B0-62A7667460B5}"/>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9" name="Rectangle 8">
              <a:extLst>
                <a:ext uri="{FF2B5EF4-FFF2-40B4-BE49-F238E27FC236}">
                  <a16:creationId xmlns:a16="http://schemas.microsoft.com/office/drawing/2014/main" id="{B30B7F1F-E36C-42A8-B580-77359A3E0215}"/>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AF7B0A2-F12F-43A8-A491-2988C24D6C4B}"/>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17A5F0-B72D-4B0B-818C-7169D4E7E06A}"/>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itle 12">
            <a:extLst>
              <a:ext uri="{FF2B5EF4-FFF2-40B4-BE49-F238E27FC236}">
                <a16:creationId xmlns:a16="http://schemas.microsoft.com/office/drawing/2014/main" id="{6F266F4A-AFE2-4AD8-9F2B-0010CE6833C2}"/>
              </a:ext>
            </a:extLst>
          </p:cNvPr>
          <p:cNvSpPr>
            <a:spLocks noGrp="1"/>
          </p:cNvSpPr>
          <p:nvPr>
            <p:ph type="title"/>
          </p:nvPr>
        </p:nvSpPr>
        <p:spPr>
          <a:xfrm>
            <a:off x="837513" y="586798"/>
            <a:ext cx="9396733" cy="1086646"/>
          </a:xfrm>
          <a:prstGeom prst="rect">
            <a:avLst/>
          </a:prstGeom>
        </p:spPr>
        <p:txBody>
          <a:bodyPr anchor="ctr">
            <a:normAutofit/>
          </a:bodyPr>
          <a:lstStyle/>
          <a:p>
            <a:endParaRPr lang="en-US" dirty="0"/>
          </a:p>
        </p:txBody>
      </p:sp>
      <p:sp>
        <p:nvSpPr>
          <p:cNvPr id="20" name="Text Placeholder 17">
            <a:extLst>
              <a:ext uri="{FF2B5EF4-FFF2-40B4-BE49-F238E27FC236}">
                <a16:creationId xmlns:a16="http://schemas.microsoft.com/office/drawing/2014/main" id="{F18991D3-A38E-4DE7-9D6E-53AA120BE6DC}"/>
              </a:ext>
            </a:extLst>
          </p:cNvPr>
          <p:cNvSpPr>
            <a:spLocks noGrp="1"/>
          </p:cNvSpPr>
          <p:nvPr>
            <p:ph type="body" sz="quarter" idx="15" hasCustomPrompt="1"/>
          </p:nvPr>
        </p:nvSpPr>
        <p:spPr>
          <a:xfrm>
            <a:off x="83751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8" name="Text Placeholder 17">
            <a:extLst>
              <a:ext uri="{FF2B5EF4-FFF2-40B4-BE49-F238E27FC236}">
                <a16:creationId xmlns:a16="http://schemas.microsoft.com/office/drawing/2014/main" id="{1E584473-A091-47EA-978E-81E176D38ACA}"/>
              </a:ext>
            </a:extLst>
          </p:cNvPr>
          <p:cNvSpPr>
            <a:spLocks noGrp="1"/>
          </p:cNvSpPr>
          <p:nvPr>
            <p:ph type="body" sz="quarter" idx="13" hasCustomPrompt="1"/>
          </p:nvPr>
        </p:nvSpPr>
        <p:spPr>
          <a:xfrm>
            <a:off x="838200"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8EBC4CA9-77BB-4FA9-BB50-D2763CFB285C}"/>
              </a:ext>
            </a:extLst>
          </p:cNvPr>
          <p:cNvSpPr>
            <a:spLocks noGrp="1"/>
          </p:cNvSpPr>
          <p:nvPr>
            <p:ph type="body" sz="quarter" idx="16" hasCustomPrompt="1"/>
          </p:nvPr>
        </p:nvSpPr>
        <p:spPr>
          <a:xfrm>
            <a:off x="566896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9" name="Text Placeholder 17">
            <a:extLst>
              <a:ext uri="{FF2B5EF4-FFF2-40B4-BE49-F238E27FC236}">
                <a16:creationId xmlns:a16="http://schemas.microsoft.com/office/drawing/2014/main" id="{718600FE-3F5C-4372-8219-73FADB4F8D49}"/>
              </a:ext>
            </a:extLst>
          </p:cNvPr>
          <p:cNvSpPr>
            <a:spLocks noGrp="1"/>
          </p:cNvSpPr>
          <p:nvPr>
            <p:ph type="body" sz="quarter" idx="14" hasCustomPrompt="1"/>
          </p:nvPr>
        </p:nvSpPr>
        <p:spPr>
          <a:xfrm>
            <a:off x="5668963"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62401C58-8FCE-46CB-B066-10B0DA1C467C}"/>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3" name="Footer Placeholder 4">
            <a:extLst>
              <a:ext uri="{FF2B5EF4-FFF2-40B4-BE49-F238E27FC236}">
                <a16:creationId xmlns:a16="http://schemas.microsoft.com/office/drawing/2014/main" id="{602DDEA9-C768-4298-B08D-D1218FE5281C}"/>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1DA43427-AFA2-4B7D-A54C-E03A0BA37BB4}"/>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3971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3F7B1-8621-4972-90BA-E1D3CBD53917}"/>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7" name="Rectangle 6">
              <a:extLst>
                <a:ext uri="{FF2B5EF4-FFF2-40B4-BE49-F238E27FC236}">
                  <a16:creationId xmlns:a16="http://schemas.microsoft.com/office/drawing/2014/main" id="{A05F331E-308E-451C-B664-73BF7A36A203}"/>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6B36C61-E01F-44B7-B0C3-CB2BC8ADB13C}"/>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69112-D976-4C6E-8646-EBDF6B78DE0F}"/>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12">
            <a:extLst>
              <a:ext uri="{FF2B5EF4-FFF2-40B4-BE49-F238E27FC236}">
                <a16:creationId xmlns:a16="http://schemas.microsoft.com/office/drawing/2014/main" id="{6B285AB8-12B9-456E-BA41-8B057CBC4C88}"/>
              </a:ext>
            </a:extLst>
          </p:cNvPr>
          <p:cNvSpPr>
            <a:spLocks noGrp="1"/>
          </p:cNvSpPr>
          <p:nvPr>
            <p:ph type="title"/>
          </p:nvPr>
        </p:nvSpPr>
        <p:spPr>
          <a:xfrm>
            <a:off x="837513" y="586798"/>
            <a:ext cx="9396733" cy="1086646"/>
          </a:xfrm>
          <a:prstGeom prst="rect">
            <a:avLst/>
          </a:prstGeom>
        </p:spPr>
        <p:txBody>
          <a:bodyPr anchor="ctr">
            <a:normAutofit/>
          </a:bodyPr>
          <a:lstStyle/>
          <a:p>
            <a:endParaRPr lang="en-US" dirty="0"/>
          </a:p>
        </p:txBody>
      </p:sp>
      <p:sp>
        <p:nvSpPr>
          <p:cNvPr id="16" name="Text Placeholder 17">
            <a:extLst>
              <a:ext uri="{FF2B5EF4-FFF2-40B4-BE49-F238E27FC236}">
                <a16:creationId xmlns:a16="http://schemas.microsoft.com/office/drawing/2014/main" id="{872D83E0-1B93-44D5-976E-7D1B46C96B69}"/>
              </a:ext>
            </a:extLst>
          </p:cNvPr>
          <p:cNvSpPr>
            <a:spLocks noGrp="1"/>
          </p:cNvSpPr>
          <p:nvPr>
            <p:ph type="body" sz="quarter" idx="15" hasCustomPrompt="1"/>
          </p:nvPr>
        </p:nvSpPr>
        <p:spPr>
          <a:xfrm>
            <a:off x="837514"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4" name="Text Placeholder 17">
            <a:extLst>
              <a:ext uri="{FF2B5EF4-FFF2-40B4-BE49-F238E27FC236}">
                <a16:creationId xmlns:a16="http://schemas.microsoft.com/office/drawing/2014/main" id="{2F8FFEEA-5D57-4A4C-BF63-C62C800CA9D3}"/>
              </a:ext>
            </a:extLst>
          </p:cNvPr>
          <p:cNvSpPr>
            <a:spLocks noGrp="1"/>
          </p:cNvSpPr>
          <p:nvPr>
            <p:ph type="body" sz="quarter" idx="13" hasCustomPrompt="1"/>
          </p:nvPr>
        </p:nvSpPr>
        <p:spPr>
          <a:xfrm>
            <a:off x="838201"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E9B03C0E-E576-41B6-A38A-82B804FACDAC}"/>
              </a:ext>
            </a:extLst>
          </p:cNvPr>
          <p:cNvSpPr>
            <a:spLocks noGrp="1"/>
          </p:cNvSpPr>
          <p:nvPr>
            <p:ph type="body" sz="quarter" idx="18" hasCustomPrompt="1"/>
          </p:nvPr>
        </p:nvSpPr>
        <p:spPr>
          <a:xfrm>
            <a:off x="408554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20" name="Text Placeholder 17">
            <a:extLst>
              <a:ext uri="{FF2B5EF4-FFF2-40B4-BE49-F238E27FC236}">
                <a16:creationId xmlns:a16="http://schemas.microsoft.com/office/drawing/2014/main" id="{7B7BF407-144F-4F64-89C3-B5CC5A9F7174}"/>
              </a:ext>
            </a:extLst>
          </p:cNvPr>
          <p:cNvSpPr>
            <a:spLocks noGrp="1"/>
          </p:cNvSpPr>
          <p:nvPr>
            <p:ph type="body" sz="quarter" idx="17" hasCustomPrompt="1"/>
          </p:nvPr>
        </p:nvSpPr>
        <p:spPr>
          <a:xfrm>
            <a:off x="408554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17" name="Text Placeholder 17">
            <a:extLst>
              <a:ext uri="{FF2B5EF4-FFF2-40B4-BE49-F238E27FC236}">
                <a16:creationId xmlns:a16="http://schemas.microsoft.com/office/drawing/2014/main" id="{F49B4A4A-2722-459F-920C-47CB37E2439A}"/>
              </a:ext>
            </a:extLst>
          </p:cNvPr>
          <p:cNvSpPr>
            <a:spLocks noGrp="1"/>
          </p:cNvSpPr>
          <p:nvPr>
            <p:ph type="body" sz="quarter" idx="16" hasCustomPrompt="1"/>
          </p:nvPr>
        </p:nvSpPr>
        <p:spPr>
          <a:xfrm>
            <a:off x="728889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5" name="Text Placeholder 17">
            <a:extLst>
              <a:ext uri="{FF2B5EF4-FFF2-40B4-BE49-F238E27FC236}">
                <a16:creationId xmlns:a16="http://schemas.microsoft.com/office/drawing/2014/main" id="{5440939F-0AAD-4F0F-8E02-8592DE0C89E7}"/>
              </a:ext>
            </a:extLst>
          </p:cNvPr>
          <p:cNvSpPr>
            <a:spLocks noGrp="1"/>
          </p:cNvSpPr>
          <p:nvPr>
            <p:ph type="body" sz="quarter" idx="14" hasCustomPrompt="1"/>
          </p:nvPr>
        </p:nvSpPr>
        <p:spPr>
          <a:xfrm>
            <a:off x="728889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BAA501D7-69AE-49DC-A217-0123FAA674F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3" name="Footer Placeholder 4">
            <a:extLst>
              <a:ext uri="{FF2B5EF4-FFF2-40B4-BE49-F238E27FC236}">
                <a16:creationId xmlns:a16="http://schemas.microsoft.com/office/drawing/2014/main" id="{37811903-8557-4F5D-8A8E-1A6E0CBB322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E26503DC-62EE-46B1-8E5A-D78192229CA7}"/>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327263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alpha val="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F066D9-0AAC-476B-AECA-F8AEFDD4FA3D}"/>
              </a:ext>
            </a:extLst>
          </p:cNvPr>
          <p:cNvGrpSpPr/>
          <p:nvPr userDrawn="1"/>
        </p:nvGrpSpPr>
        <p:grpSpPr>
          <a:xfrm>
            <a:off x="364465" y="342081"/>
            <a:ext cx="11475720" cy="6172200"/>
            <a:chOff x="364465" y="342081"/>
            <a:chExt cx="11475720" cy="6172200"/>
          </a:xfrm>
        </p:grpSpPr>
        <p:cxnSp>
          <p:nvCxnSpPr>
            <p:cNvPr id="30" name="Straight Connector 29">
              <a:extLst>
                <a:ext uri="{FF2B5EF4-FFF2-40B4-BE49-F238E27FC236}">
                  <a16:creationId xmlns:a16="http://schemas.microsoft.com/office/drawing/2014/main" id="{8F89868B-56F4-4428-8FD0-073D979750C7}"/>
                </a:ext>
              </a:extLst>
            </p:cNvPr>
            <p:cNvCxnSpPr>
              <a:cxnSpLocks/>
            </p:cNvCxnSpPr>
            <p:nvPr/>
          </p:nvCxnSpPr>
          <p:spPr>
            <a:xfrm>
              <a:off x="10729453" y="1859489"/>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82068-C475-4CB3-A008-E1B1D582EB9F}"/>
                </a:ext>
              </a:extLst>
            </p:cNvPr>
            <p:cNvCxnSpPr>
              <a:cxnSpLocks/>
            </p:cNvCxnSpPr>
            <p:nvPr userDrawn="1"/>
          </p:nvCxnSpPr>
          <p:spPr>
            <a:xfrm>
              <a:off x="366143" y="4022270"/>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FC58EB-F6E4-401F-A771-C7803A65D793}"/>
                </a:ext>
              </a:extLst>
            </p:cNvPr>
            <p:cNvCxnSpPr>
              <a:cxnSpLocks/>
            </p:cNvCxnSpPr>
            <p:nvPr userDrawn="1"/>
          </p:nvCxnSpPr>
          <p:spPr>
            <a:xfrm>
              <a:off x="367744" y="6047437"/>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27AA4E-B0CA-46D8-8FD5-C6C34C78D9EB}"/>
                </a:ext>
              </a:extLst>
            </p:cNvPr>
            <p:cNvCxnSpPr>
              <a:cxnSpLocks/>
            </p:cNvCxnSpPr>
            <p:nvPr userDrawn="1"/>
          </p:nvCxnSpPr>
          <p:spPr>
            <a:xfrm>
              <a:off x="11826673" y="342081"/>
              <a:ext cx="0" cy="617220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5B44F7-BFAC-413C-ADD6-01A5A927FBF3}"/>
                </a:ext>
              </a:extLst>
            </p:cNvPr>
            <p:cNvCxnSpPr>
              <a:cxnSpLocks/>
            </p:cNvCxnSpPr>
            <p:nvPr userDrawn="1"/>
          </p:nvCxnSpPr>
          <p:spPr>
            <a:xfrm>
              <a:off x="370874" y="1860547"/>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5B8717-7E7C-44E7-93EE-5174571BF6BD}"/>
                </a:ext>
              </a:extLst>
            </p:cNvPr>
            <p:cNvCxnSpPr>
              <a:cxnSpLocks/>
            </p:cNvCxnSpPr>
            <p:nvPr userDrawn="1"/>
          </p:nvCxnSpPr>
          <p:spPr>
            <a:xfrm>
              <a:off x="364465" y="6505985"/>
              <a:ext cx="1147572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04DAC8-F689-449D-B404-12C8518BB63C}"/>
                </a:ext>
              </a:extLst>
            </p:cNvPr>
            <p:cNvCxnSpPr>
              <a:cxnSpLocks/>
            </p:cNvCxnSpPr>
            <p:nvPr userDrawn="1"/>
          </p:nvCxnSpPr>
          <p:spPr>
            <a:xfrm>
              <a:off x="10736211" y="349767"/>
              <a:ext cx="109728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C4A0AFAA-4873-422A-8D5D-23FB028AD075}"/>
              </a:ext>
            </a:extLst>
          </p:cNvPr>
          <p:cNvSpPr>
            <a:spLocks noGrp="1"/>
          </p:cNvSpPr>
          <p:nvPr>
            <p:ph type="ctrTitle"/>
          </p:nvPr>
        </p:nvSpPr>
        <p:spPr>
          <a:xfrm>
            <a:off x="1027963" y="2517060"/>
            <a:ext cx="8145533" cy="1020797"/>
          </a:xfrm>
          <a:prstGeom prst="rect">
            <a:avLst/>
          </a:prstGeom>
        </p:spPr>
        <p:txBody>
          <a:bodyPr/>
          <a:lstStyle/>
          <a:p>
            <a:endParaRPr lang="en-US" dirty="0"/>
          </a:p>
        </p:txBody>
      </p:sp>
      <p:sp>
        <p:nvSpPr>
          <p:cNvPr id="10" name="Subtitle 2">
            <a:extLst>
              <a:ext uri="{FF2B5EF4-FFF2-40B4-BE49-F238E27FC236}">
                <a16:creationId xmlns:a16="http://schemas.microsoft.com/office/drawing/2014/main" id="{B64B8CE5-73B7-4D80-97DE-738F4887D86D}"/>
              </a:ext>
            </a:extLst>
          </p:cNvPr>
          <p:cNvSpPr>
            <a:spLocks noGrp="1"/>
          </p:cNvSpPr>
          <p:nvPr>
            <p:ph type="subTitle" idx="1" hasCustomPrompt="1"/>
          </p:nvPr>
        </p:nvSpPr>
        <p:spPr>
          <a:xfrm>
            <a:off x="1027961" y="4269546"/>
            <a:ext cx="9106631" cy="1403153"/>
          </a:xfrm>
          <a:prstGeom prst="rect">
            <a:avLst/>
          </a:prstGeom>
        </p:spPr>
        <p:txBody>
          <a:bodyPr/>
          <a:lstStyle>
            <a:lvl1pPr marL="0" indent="0">
              <a:lnSpc>
                <a:spcPct val="100000"/>
              </a:lnSpc>
              <a:buNone/>
              <a:defRPr/>
            </a:lvl1pPr>
          </a:lstStyle>
          <a:p>
            <a:r>
              <a:rPr lang="en-US" dirty="0"/>
              <a:t>Click to add text</a:t>
            </a:r>
          </a:p>
        </p:txBody>
      </p:sp>
      <p:sp>
        <p:nvSpPr>
          <p:cNvPr id="32" name="Picture Placeholder 26">
            <a:extLst>
              <a:ext uri="{FF2B5EF4-FFF2-40B4-BE49-F238E27FC236}">
                <a16:creationId xmlns:a16="http://schemas.microsoft.com/office/drawing/2014/main" id="{18533858-AA61-4B4F-8E57-7E9DDD95993B}"/>
              </a:ext>
            </a:extLst>
          </p:cNvPr>
          <p:cNvSpPr>
            <a:spLocks noGrp="1"/>
          </p:cNvSpPr>
          <p:nvPr>
            <p:ph type="pic" sz="quarter" idx="13" hasCustomPrompt="1"/>
          </p:nvPr>
        </p:nvSpPr>
        <p:spPr>
          <a:xfrm>
            <a:off x="381383" y="365108"/>
            <a:ext cx="2569503"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3" name="Picture Placeholder 26">
            <a:extLst>
              <a:ext uri="{FF2B5EF4-FFF2-40B4-BE49-F238E27FC236}">
                <a16:creationId xmlns:a16="http://schemas.microsoft.com/office/drawing/2014/main" id="{6C7B3E6F-3475-48B1-8728-1D528E7B3DC9}"/>
              </a:ext>
            </a:extLst>
          </p:cNvPr>
          <p:cNvSpPr>
            <a:spLocks noGrp="1"/>
          </p:cNvSpPr>
          <p:nvPr>
            <p:ph type="pic" sz="quarter" idx="14" hasCustomPrompt="1"/>
          </p:nvPr>
        </p:nvSpPr>
        <p:spPr>
          <a:xfrm>
            <a:off x="2951977"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4" name="Picture Placeholder 26">
            <a:extLst>
              <a:ext uri="{FF2B5EF4-FFF2-40B4-BE49-F238E27FC236}">
                <a16:creationId xmlns:a16="http://schemas.microsoft.com/office/drawing/2014/main" id="{E3FB5A0C-ED24-40B7-A0FA-D72CAC3619B1}"/>
              </a:ext>
            </a:extLst>
          </p:cNvPr>
          <p:cNvSpPr>
            <a:spLocks noGrp="1"/>
          </p:cNvSpPr>
          <p:nvPr>
            <p:ph type="pic" sz="quarter" idx="15" hasCustomPrompt="1"/>
          </p:nvPr>
        </p:nvSpPr>
        <p:spPr>
          <a:xfrm>
            <a:off x="5540820"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5" name="Picture Placeholder 26">
            <a:extLst>
              <a:ext uri="{FF2B5EF4-FFF2-40B4-BE49-F238E27FC236}">
                <a16:creationId xmlns:a16="http://schemas.microsoft.com/office/drawing/2014/main" id="{1E03428C-657C-4990-9B0A-537F34DCC4AD}"/>
              </a:ext>
            </a:extLst>
          </p:cNvPr>
          <p:cNvSpPr>
            <a:spLocks noGrp="1"/>
          </p:cNvSpPr>
          <p:nvPr>
            <p:ph type="pic" sz="quarter" idx="16" hasCustomPrompt="1"/>
          </p:nvPr>
        </p:nvSpPr>
        <p:spPr>
          <a:xfrm>
            <a:off x="8134743"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6" name="Date Placeholder 3">
            <a:extLst>
              <a:ext uri="{FF2B5EF4-FFF2-40B4-BE49-F238E27FC236}">
                <a16:creationId xmlns:a16="http://schemas.microsoft.com/office/drawing/2014/main" id="{92C60622-44CB-4522-A948-D2B00F83FCA5}"/>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37" name="Footer Placeholder 4">
            <a:extLst>
              <a:ext uri="{FF2B5EF4-FFF2-40B4-BE49-F238E27FC236}">
                <a16:creationId xmlns:a16="http://schemas.microsoft.com/office/drawing/2014/main" id="{056E0E57-BD37-4F56-AEF6-B7956B3998A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38" name="Slide Number Placeholder 5">
            <a:extLst>
              <a:ext uri="{FF2B5EF4-FFF2-40B4-BE49-F238E27FC236}">
                <a16:creationId xmlns:a16="http://schemas.microsoft.com/office/drawing/2014/main" id="{96A79B20-C91C-41BD-8ABD-2D12C47156EC}"/>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3676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alpha val="5000"/>
          </a:schemeClr>
        </a:solidFill>
        <a:effectLst/>
      </p:bgPr>
    </p:bg>
    <p:spTree>
      <p:nvGrpSpPr>
        <p:cNvPr id="1" name=""/>
        <p:cNvGrpSpPr/>
        <p:nvPr/>
      </p:nvGrpSpPr>
      <p:grpSpPr>
        <a:xfrm>
          <a:off x="0" y="0"/>
          <a:ext cx="0" cy="0"/>
          <a:chOff x="0" y="0"/>
          <a:chExt cx="0" cy="0"/>
        </a:xfrm>
      </p:grpSpPr>
      <p:sp>
        <p:nvSpPr>
          <p:cNvPr id="28" name="Title 6">
            <a:extLst>
              <a:ext uri="{FF2B5EF4-FFF2-40B4-BE49-F238E27FC236}">
                <a16:creationId xmlns:a16="http://schemas.microsoft.com/office/drawing/2014/main" id="{6FACCE45-9816-4734-BD53-3B7A62FE352D}"/>
              </a:ext>
            </a:extLst>
          </p:cNvPr>
          <p:cNvSpPr>
            <a:spLocks noGrp="1"/>
          </p:cNvSpPr>
          <p:nvPr>
            <p:ph type="ctrTitle"/>
          </p:nvPr>
        </p:nvSpPr>
        <p:spPr>
          <a:xfrm>
            <a:off x="861024" y="860615"/>
            <a:ext cx="4973746" cy="3426107"/>
          </a:xfrm>
          <a:prstGeom prst="rect">
            <a:avLst/>
          </a:prstGeom>
        </p:spPr>
        <p:txBody>
          <a:bodyPr anchor="t">
            <a:normAutofit/>
          </a:bodyPr>
          <a:lstStyle/>
          <a:p>
            <a:pPr algn="l"/>
            <a:endParaRPr lang="en-US" dirty="0"/>
          </a:p>
        </p:txBody>
      </p:sp>
      <p:sp>
        <p:nvSpPr>
          <p:cNvPr id="29" name="Subtitle 7">
            <a:extLst>
              <a:ext uri="{FF2B5EF4-FFF2-40B4-BE49-F238E27FC236}">
                <a16:creationId xmlns:a16="http://schemas.microsoft.com/office/drawing/2014/main" id="{5F050653-22DB-4791-BC82-02B651E157A6}"/>
              </a:ext>
            </a:extLst>
          </p:cNvPr>
          <p:cNvSpPr>
            <a:spLocks noGrp="1"/>
          </p:cNvSpPr>
          <p:nvPr>
            <p:ph type="subTitle" idx="1"/>
          </p:nvPr>
        </p:nvSpPr>
        <p:spPr>
          <a:xfrm>
            <a:off x="846826" y="5184479"/>
            <a:ext cx="5249174" cy="660166"/>
          </a:xfrm>
          <a:prstGeom prst="rect">
            <a:avLst/>
          </a:prstGeom>
        </p:spPr>
        <p:txBody>
          <a:bodyPr anchor="ctr">
            <a:normAutofit/>
          </a:bodyPr>
          <a:lstStyle>
            <a:lvl1pPr marL="0" indent="0">
              <a:lnSpc>
                <a:spcPct val="100000"/>
              </a:lnSpc>
              <a:buNone/>
              <a:defRPr/>
            </a:lvl1pPr>
          </a:lstStyle>
          <a:p>
            <a:pPr algn="l"/>
            <a:endParaRPr lang="en-US" dirty="0"/>
          </a:p>
        </p:txBody>
      </p:sp>
      <p:sp>
        <p:nvSpPr>
          <p:cNvPr id="46" name="Date Placeholder 3">
            <a:extLst>
              <a:ext uri="{FF2B5EF4-FFF2-40B4-BE49-F238E27FC236}">
                <a16:creationId xmlns:a16="http://schemas.microsoft.com/office/drawing/2014/main" id="{441B8286-E628-4937-98A6-32B7EBE2EDD1}"/>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49" name="Picture Placeholder 2">
            <a:extLst>
              <a:ext uri="{FF2B5EF4-FFF2-40B4-BE49-F238E27FC236}">
                <a16:creationId xmlns:a16="http://schemas.microsoft.com/office/drawing/2014/main" id="{78DAE39C-33DD-4A38-8F45-AB2CC50F44C5}"/>
              </a:ext>
            </a:extLst>
          </p:cNvPr>
          <p:cNvSpPr>
            <a:spLocks noGrp="1"/>
          </p:cNvSpPr>
          <p:nvPr>
            <p:ph type="pic" sz="quarter" idx="13" hasCustomPrompt="1"/>
          </p:nvPr>
        </p:nvSpPr>
        <p:spPr>
          <a:xfrm>
            <a:off x="6440805" y="346969"/>
            <a:ext cx="4308475" cy="5669280"/>
          </a:xfrm>
          <a:prstGeom prst="rect">
            <a:avLst/>
          </a:prstGeom>
          <a:ln w="12700" cap="sq">
            <a:noFill/>
          </a:ln>
        </p:spPr>
        <p:txBody>
          <a:bodyPr/>
          <a:lstStyle>
            <a:lvl1pPr marL="0" indent="0" algn="ctr">
              <a:buNone/>
              <a:defRPr/>
            </a:lvl1pPr>
          </a:lstStyle>
          <a:p>
            <a:r>
              <a:rPr lang="en-US" dirty="0"/>
              <a:t>Insert photo here</a:t>
            </a:r>
          </a:p>
        </p:txBody>
      </p:sp>
      <p:sp>
        <p:nvSpPr>
          <p:cNvPr id="47" name="Footer Placeholder 4">
            <a:extLst>
              <a:ext uri="{FF2B5EF4-FFF2-40B4-BE49-F238E27FC236}">
                <a16:creationId xmlns:a16="http://schemas.microsoft.com/office/drawing/2014/main" id="{1EDC302D-C2BF-420E-832E-00ADFC0F5560}"/>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48" name="Slide Number Placeholder 5">
            <a:extLst>
              <a:ext uri="{FF2B5EF4-FFF2-40B4-BE49-F238E27FC236}">
                <a16:creationId xmlns:a16="http://schemas.microsoft.com/office/drawing/2014/main" id="{B90B22A7-F04B-4FF6-83B1-0E9C1EA9BD85}"/>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14" name="Group 13">
            <a:extLst>
              <a:ext uri="{FF2B5EF4-FFF2-40B4-BE49-F238E27FC236}">
                <a16:creationId xmlns:a16="http://schemas.microsoft.com/office/drawing/2014/main" id="{03CD5EF7-198D-42A4-9653-CDECCDD4FE07}"/>
              </a:ext>
              <a:ext uri="{C183D7F6-B498-43B3-948B-1728B52AA6E4}">
                <adec:decorative xmlns:adec="http://schemas.microsoft.com/office/drawing/2017/decorative" val="1"/>
              </a:ext>
            </a:extLst>
          </p:cNvPr>
          <p:cNvGrpSpPr/>
          <p:nvPr userDrawn="1"/>
        </p:nvGrpSpPr>
        <p:grpSpPr>
          <a:xfrm>
            <a:off x="361666" y="334925"/>
            <a:ext cx="11462589" cy="6188149"/>
            <a:chOff x="361666" y="334928"/>
            <a:chExt cx="11462589" cy="6188146"/>
          </a:xfrm>
        </p:grpSpPr>
        <p:sp>
          <p:nvSpPr>
            <p:cNvPr id="15" name="Rectangle 14">
              <a:extLst>
                <a:ext uri="{FF2B5EF4-FFF2-40B4-BE49-F238E27FC236}">
                  <a16:creationId xmlns:a16="http://schemas.microsoft.com/office/drawing/2014/main" id="{F4A28016-1B2E-45F1-B467-06903B8825A1}"/>
                </a:ext>
              </a:extLst>
            </p:cNvPr>
            <p:cNvSpPr/>
            <p:nvPr userDrawn="1"/>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6963BC12-BE70-497C-9BB8-B215B1AD9162}"/>
                </a:ext>
              </a:extLst>
            </p:cNvPr>
            <p:cNvCxnSpPr>
              <a:cxnSpLocks/>
            </p:cNvCxnSpPr>
            <p:nvPr userDrawn="1"/>
          </p:nvCxnSpPr>
          <p:spPr>
            <a:xfrm>
              <a:off x="361666" y="49911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66530-93C7-4190-88B4-E20372B4A4AA}"/>
                </a:ext>
              </a:extLst>
            </p:cNvPr>
            <p:cNvCxnSpPr>
              <a:cxnSpLocks/>
            </p:cNvCxnSpPr>
            <p:nvPr userDrawn="1"/>
          </p:nvCxnSpPr>
          <p:spPr>
            <a:xfrm>
              <a:off x="361666" y="6027773"/>
              <a:ext cx="10398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C12FD9B-DDFE-4542-BE29-9D1738F40C98}"/>
              </a:ext>
            </a:extLst>
          </p:cNvPr>
          <p:cNvCxnSpPr>
            <a:cxnSpLocks/>
          </p:cNvCxnSpPr>
          <p:nvPr userDrawn="1"/>
        </p:nvCxnSpPr>
        <p:spPr>
          <a:xfrm>
            <a:off x="10759933"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DDAA5-3F7B-4205-9DAC-66F0CDDC3E34}"/>
              </a:ext>
            </a:extLst>
          </p:cNvPr>
          <p:cNvCxnSpPr>
            <a:cxnSpLocks/>
          </p:cNvCxnSpPr>
          <p:nvPr userDrawn="1"/>
        </p:nvCxnSpPr>
        <p:spPr>
          <a:xfrm>
            <a:off x="6429375"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1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alpha val="5000"/>
          </a:schemeClr>
        </a:solidFill>
        <a:effectLst/>
      </p:bgPr>
    </p:bg>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56E0922C-727E-41DE-A291-8B2532C0B4C5}"/>
              </a:ext>
            </a:extLst>
          </p:cNvPr>
          <p:cNvSpPr>
            <a:spLocks noGrp="1"/>
          </p:cNvSpPr>
          <p:nvPr>
            <p:ph type="title"/>
          </p:nvPr>
        </p:nvSpPr>
        <p:spPr>
          <a:xfrm>
            <a:off x="838199" y="545914"/>
            <a:ext cx="9527275" cy="1241944"/>
          </a:xfrm>
          <a:prstGeom prst="rect">
            <a:avLst/>
          </a:prstGeom>
        </p:spPr>
        <p:txBody>
          <a:bodyPr anchor="ctr">
            <a:normAutofit/>
          </a:bodyPr>
          <a:lstStyle/>
          <a:p>
            <a:endParaRPr lang="en-US" dirty="0"/>
          </a:p>
        </p:txBody>
      </p:sp>
      <p:sp>
        <p:nvSpPr>
          <p:cNvPr id="12" name="Content Placeholder 7">
            <a:extLst>
              <a:ext uri="{FF2B5EF4-FFF2-40B4-BE49-F238E27FC236}">
                <a16:creationId xmlns:a16="http://schemas.microsoft.com/office/drawing/2014/main" id="{0BA21BC3-D7D6-4CE3-80EE-27EBA4E5D074}"/>
              </a:ext>
            </a:extLst>
          </p:cNvPr>
          <p:cNvSpPr>
            <a:spLocks noGrp="1"/>
          </p:cNvSpPr>
          <p:nvPr>
            <p:ph idx="1"/>
          </p:nvPr>
        </p:nvSpPr>
        <p:spPr>
          <a:xfrm>
            <a:off x="838200" y="2400300"/>
            <a:ext cx="6025116" cy="3352226"/>
          </a:xfrm>
          <a:prstGeom prst="rect">
            <a:avLst/>
          </a:prstGeom>
        </p:spPr>
        <p:txBody>
          <a:bodyPr>
            <a:normAutofit/>
          </a:bodyPr>
          <a:lstStyle>
            <a:lvl1pPr marL="0" indent="0">
              <a:lnSpc>
                <a:spcPct val="100000"/>
              </a:lnSpc>
              <a:buNone/>
              <a:defRPr sz="2000"/>
            </a:lvl1pPr>
          </a:lstStyle>
          <a:p>
            <a:endParaRPr lang="en-US" dirty="0"/>
          </a:p>
        </p:txBody>
      </p:sp>
      <p:sp>
        <p:nvSpPr>
          <p:cNvPr id="15" name="Date Placeholder 3">
            <a:extLst>
              <a:ext uri="{FF2B5EF4-FFF2-40B4-BE49-F238E27FC236}">
                <a16:creationId xmlns:a16="http://schemas.microsoft.com/office/drawing/2014/main" id="{FC5708CD-5501-430E-B7D6-9831917BAA44}"/>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cxnSp>
        <p:nvCxnSpPr>
          <p:cNvPr id="16" name="Straight Connector 15">
            <a:extLst>
              <a:ext uri="{FF2B5EF4-FFF2-40B4-BE49-F238E27FC236}">
                <a16:creationId xmlns:a16="http://schemas.microsoft.com/office/drawing/2014/main" id="{389B3BC8-B948-466C-AF97-12DC1F49F4C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76934F-0BCD-42BE-8D13-007AA387F75E}"/>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CCC4F7C6-EA76-4465-96E2-8136E709C879}"/>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BC92E4-5631-44E1-BB52-402CFAEC8C4C}"/>
              </a:ext>
            </a:extLst>
          </p:cNvPr>
          <p:cNvCxnSpPr>
            <a:cxnSpLocks/>
          </p:cNvCxnSpPr>
          <p:nvPr userDrawn="1"/>
        </p:nvCxnSpPr>
        <p:spPr>
          <a:xfrm>
            <a:off x="367744" y="1914832"/>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21">
            <a:extLst>
              <a:ext uri="{FF2B5EF4-FFF2-40B4-BE49-F238E27FC236}">
                <a16:creationId xmlns:a16="http://schemas.microsoft.com/office/drawing/2014/main" id="{CF136D33-904D-4627-9996-906BEF93C958}"/>
              </a:ext>
            </a:extLst>
          </p:cNvPr>
          <p:cNvSpPr>
            <a:spLocks noGrp="1"/>
          </p:cNvSpPr>
          <p:nvPr>
            <p:ph type="pic" sz="quarter" idx="13" hasCustomPrompt="1"/>
          </p:nvPr>
        </p:nvSpPr>
        <p:spPr>
          <a:xfrm>
            <a:off x="7269480" y="1928306"/>
            <a:ext cx="3465576" cy="4105656"/>
          </a:xfrm>
          <a:prstGeom prst="rect">
            <a:avLst/>
          </a:prstGeom>
          <a:ln w="12700">
            <a:noFill/>
          </a:ln>
        </p:spPr>
        <p:txBody>
          <a:bodyPr/>
          <a:lstStyle>
            <a:lvl1pPr marL="0" indent="0" algn="ctr">
              <a:buNone/>
              <a:defRPr sz="2000"/>
            </a:lvl1pPr>
          </a:lstStyle>
          <a:p>
            <a:r>
              <a:rPr lang="en-US" dirty="0"/>
              <a:t>Insert photo here</a:t>
            </a:r>
          </a:p>
        </p:txBody>
      </p:sp>
      <p:sp>
        <p:nvSpPr>
          <p:cNvPr id="26" name="Footer Placeholder 4">
            <a:extLst>
              <a:ext uri="{FF2B5EF4-FFF2-40B4-BE49-F238E27FC236}">
                <a16:creationId xmlns:a16="http://schemas.microsoft.com/office/drawing/2014/main" id="{D43D922A-C0B9-48C6-809E-CBA3A3EBD20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7" name="Slide Number Placeholder 5">
            <a:extLst>
              <a:ext uri="{FF2B5EF4-FFF2-40B4-BE49-F238E27FC236}">
                <a16:creationId xmlns:a16="http://schemas.microsoft.com/office/drawing/2014/main" id="{30226281-A676-4C1E-8049-52CC25829A3A}"/>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cxnSp>
        <p:nvCxnSpPr>
          <p:cNvPr id="14" name="Straight Connector 13">
            <a:extLst>
              <a:ext uri="{FF2B5EF4-FFF2-40B4-BE49-F238E27FC236}">
                <a16:creationId xmlns:a16="http://schemas.microsoft.com/office/drawing/2014/main" id="{7B71ED17-C1A9-46D5-910E-FDF38A930895}"/>
              </a:ext>
              <a:ext uri="{C183D7F6-B498-43B3-948B-1728B52AA6E4}">
                <adec:decorative xmlns:adec="http://schemas.microsoft.com/office/drawing/2017/decorative" val="1"/>
              </a:ext>
            </a:extLst>
          </p:cNvPr>
          <p:cNvCxnSpPr>
            <a:cxnSpLocks/>
          </p:cNvCxnSpPr>
          <p:nvPr userDrawn="1"/>
        </p:nvCxnSpPr>
        <p:spPr>
          <a:xfrm>
            <a:off x="7258332" y="1928306"/>
            <a:ext cx="0" cy="41191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7BE1DF-0774-41C3-9C97-8D3AD93892AB}"/>
              </a:ext>
              <a:ext uri="{C183D7F6-B498-43B3-948B-1728B52AA6E4}">
                <adec:decorative xmlns:adec="http://schemas.microsoft.com/office/drawing/2017/decorative" val="1"/>
              </a:ext>
            </a:extLst>
          </p:cNvPr>
          <p:cNvSpPr/>
          <p:nvPr userDrawn="1"/>
        </p:nvSpPr>
        <p:spPr>
          <a:xfrm>
            <a:off x="4686300" y="0"/>
            <a:ext cx="7505700"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641EA2F-8E7F-4936-8937-E05DE1B6D36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BB0744-4032-429E-81B9-1EBE6AFCE458}"/>
              </a:ext>
              <a:ext uri="{C183D7F6-B498-43B3-948B-1728B52AA6E4}">
                <adec:decorative xmlns:adec="http://schemas.microsoft.com/office/drawing/2017/decorative" val="1"/>
              </a:ext>
            </a:extLst>
          </p:cNvPr>
          <p:cNvSpPr/>
          <p:nvPr userDrawn="1"/>
        </p:nvSpPr>
        <p:spPr>
          <a:xfrm>
            <a:off x="5050092" y="334928"/>
            <a:ext cx="6774164"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F04C1EC-8E4D-4E9F-841F-FF2380B7CDAD}"/>
              </a:ext>
            </a:extLst>
          </p:cNvPr>
          <p:cNvSpPr>
            <a:spLocks noGrp="1"/>
          </p:cNvSpPr>
          <p:nvPr>
            <p:ph type="title"/>
          </p:nvPr>
        </p:nvSpPr>
        <p:spPr>
          <a:xfrm>
            <a:off x="5446143" y="633510"/>
            <a:ext cx="4951823" cy="1500079"/>
          </a:xfrm>
          <a:prstGeom prst="rect">
            <a:avLst/>
          </a:prstGeom>
        </p:spPr>
        <p:txBody>
          <a:bodyPr anchor="ctr"/>
          <a:lstStyle/>
          <a:p>
            <a:endParaRPr lang="en-US" dirty="0"/>
          </a:p>
        </p:txBody>
      </p:sp>
      <p:cxnSp>
        <p:nvCxnSpPr>
          <p:cNvPr id="13" name="Straight Connector 12">
            <a:extLst>
              <a:ext uri="{FF2B5EF4-FFF2-40B4-BE49-F238E27FC236}">
                <a16:creationId xmlns:a16="http://schemas.microsoft.com/office/drawing/2014/main" id="{B402D4F4-E402-4EA2-8CDA-405B9833BC4D}"/>
              </a:ext>
              <a:ext uri="{C183D7F6-B498-43B3-948B-1728B52AA6E4}">
                <adec:decorative xmlns:adec="http://schemas.microsoft.com/office/drawing/2017/decorative" val="1"/>
              </a:ext>
            </a:extLst>
          </p:cNvPr>
          <p:cNvCxnSpPr>
            <a:cxnSpLocks/>
          </p:cNvCxnSpPr>
          <p:nvPr userDrawn="1"/>
        </p:nvCxnSpPr>
        <p:spPr>
          <a:xfrm>
            <a:off x="5050092" y="2400300"/>
            <a:ext cx="569561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74903B-A74C-4D16-86A8-D85D219A7812}"/>
              </a:ext>
              <a:ext uri="{C183D7F6-B498-43B3-948B-1728B52AA6E4}">
                <adec:decorative xmlns:adec="http://schemas.microsoft.com/office/drawing/2017/decorative" val="1"/>
              </a:ext>
            </a:extLst>
          </p:cNvPr>
          <p:cNvCxnSpPr>
            <a:cxnSpLocks/>
          </p:cNvCxnSpPr>
          <p:nvPr userDrawn="1"/>
        </p:nvCxnSpPr>
        <p:spPr>
          <a:xfrm>
            <a:off x="5050092" y="6047437"/>
            <a:ext cx="56986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Picture Placeholder 20">
            <a:extLst>
              <a:ext uri="{FF2B5EF4-FFF2-40B4-BE49-F238E27FC236}">
                <a16:creationId xmlns:a16="http://schemas.microsoft.com/office/drawing/2014/main" id="{7D764FFE-180D-413D-90DD-38B2D8085AE2}"/>
              </a:ext>
            </a:extLst>
          </p:cNvPr>
          <p:cNvSpPr>
            <a:spLocks noGrp="1"/>
          </p:cNvSpPr>
          <p:nvPr>
            <p:ph type="pic" sz="quarter" idx="13" hasCustomPrompt="1"/>
          </p:nvPr>
        </p:nvSpPr>
        <p:spPr>
          <a:xfrm>
            <a:off x="539750" y="400050"/>
            <a:ext cx="3606800" cy="2860675"/>
          </a:xfrm>
          <a:prstGeom prst="rect">
            <a:avLst/>
          </a:prstGeom>
        </p:spPr>
        <p:txBody>
          <a:bodyPr/>
          <a:lstStyle>
            <a:lvl1pPr marL="0" indent="0" algn="ctr">
              <a:buNone/>
              <a:defRPr sz="2000"/>
            </a:lvl1pPr>
          </a:lstStyle>
          <a:p>
            <a:r>
              <a:rPr lang="en-US" dirty="0"/>
              <a:t>Insert photo here</a:t>
            </a:r>
          </a:p>
        </p:txBody>
      </p:sp>
      <p:sp>
        <p:nvSpPr>
          <p:cNvPr id="24" name="Picture Placeholder 20">
            <a:extLst>
              <a:ext uri="{FF2B5EF4-FFF2-40B4-BE49-F238E27FC236}">
                <a16:creationId xmlns:a16="http://schemas.microsoft.com/office/drawing/2014/main" id="{BF014A06-7AE6-44FE-91E3-FEB7684D9BC5}"/>
              </a:ext>
            </a:extLst>
          </p:cNvPr>
          <p:cNvSpPr>
            <a:spLocks noGrp="1"/>
          </p:cNvSpPr>
          <p:nvPr>
            <p:ph type="pic" sz="quarter" idx="14" hasCustomPrompt="1"/>
          </p:nvPr>
        </p:nvSpPr>
        <p:spPr>
          <a:xfrm>
            <a:off x="539750" y="3565525"/>
            <a:ext cx="3606800" cy="2860675"/>
          </a:xfrm>
          <a:prstGeom prst="rect">
            <a:avLst/>
          </a:prstGeom>
        </p:spPr>
        <p:txBody>
          <a:bodyPr/>
          <a:lstStyle>
            <a:lvl1pPr marL="0" indent="0" algn="ctr">
              <a:buNone/>
              <a:defRPr sz="2000"/>
            </a:lvl1pPr>
          </a:lstStyle>
          <a:p>
            <a:r>
              <a:rPr lang="en-US" dirty="0"/>
              <a:t>Insert photo here</a:t>
            </a:r>
          </a:p>
        </p:txBody>
      </p:sp>
      <p:sp>
        <p:nvSpPr>
          <p:cNvPr id="15" name="Content Placeholder 2">
            <a:extLst>
              <a:ext uri="{FF2B5EF4-FFF2-40B4-BE49-F238E27FC236}">
                <a16:creationId xmlns:a16="http://schemas.microsoft.com/office/drawing/2014/main" id="{A083020B-D4FB-4832-A179-A12C19793D99}"/>
              </a:ext>
            </a:extLst>
          </p:cNvPr>
          <p:cNvSpPr>
            <a:spLocks noGrp="1"/>
          </p:cNvSpPr>
          <p:nvPr>
            <p:ph idx="1"/>
          </p:nvPr>
        </p:nvSpPr>
        <p:spPr>
          <a:xfrm>
            <a:off x="5446144" y="2794959"/>
            <a:ext cx="4856441" cy="2877746"/>
          </a:xfrm>
          <a:prstGeom prst="rect">
            <a:avLst/>
          </a:prstGeom>
        </p:spPr>
        <p:txBody>
          <a:bodyPr/>
          <a:lstStyle>
            <a:lvl1pPr marL="0" indent="0">
              <a:lnSpc>
                <a:spcPct val="100000"/>
              </a:lnSpc>
              <a:buNone/>
              <a:defRPr sz="2000"/>
            </a:lvl1pPr>
          </a:lstStyle>
          <a:p>
            <a:endParaRPr lang="en-US" dirty="0"/>
          </a:p>
        </p:txBody>
      </p:sp>
      <p:sp>
        <p:nvSpPr>
          <p:cNvPr id="26" name="Footer Placeholder 4">
            <a:extLst>
              <a:ext uri="{FF2B5EF4-FFF2-40B4-BE49-F238E27FC236}">
                <a16:creationId xmlns:a16="http://schemas.microsoft.com/office/drawing/2014/main" id="{E4C44237-91BD-4719-B8CD-6872D6B5F83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18" name="Date Placeholder 3">
            <a:extLst>
              <a:ext uri="{FF2B5EF4-FFF2-40B4-BE49-F238E27FC236}">
                <a16:creationId xmlns:a16="http://schemas.microsoft.com/office/drawing/2014/main" id="{CFFD0E8B-3567-4411-BD34-4E23A53056F0}"/>
              </a:ext>
            </a:extLst>
          </p:cNvPr>
          <p:cNvSpPr>
            <a:spLocks noGrp="1"/>
          </p:cNvSpPr>
          <p:nvPr>
            <p:ph type="dt" sz="half" idx="10"/>
          </p:nvPr>
        </p:nvSpPr>
        <p:spPr>
          <a:xfrm>
            <a:off x="5286544" y="6140304"/>
            <a:ext cx="4837555"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7" name="Slide Number Placeholder 5">
            <a:extLst>
              <a:ext uri="{FF2B5EF4-FFF2-40B4-BE49-F238E27FC236}">
                <a16:creationId xmlns:a16="http://schemas.microsoft.com/office/drawing/2014/main" id="{13E6DE9C-E7EB-437D-B94C-9A0FCBB918D0}"/>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55329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1">
            <a:alpha val="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2EDCA6-1225-4B6A-A472-B6CA4F087E9C}"/>
              </a:ext>
              <a:ext uri="{C183D7F6-B498-43B3-948B-1728B52AA6E4}">
                <adec:decorative xmlns:adec="http://schemas.microsoft.com/office/drawing/2017/decorative" val="1"/>
              </a:ext>
            </a:extLst>
          </p:cNvPr>
          <p:cNvSpPr/>
          <p:nvPr userDrawn="1"/>
        </p:nvSpPr>
        <p:spPr>
          <a:xfrm>
            <a:off x="6794205" y="334928"/>
            <a:ext cx="503004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6">
            <a:extLst>
              <a:ext uri="{FF2B5EF4-FFF2-40B4-BE49-F238E27FC236}">
                <a16:creationId xmlns:a16="http://schemas.microsoft.com/office/drawing/2014/main" id="{8DB24CC9-9982-48F5-AC84-8BC798647341}"/>
              </a:ext>
            </a:extLst>
          </p:cNvPr>
          <p:cNvSpPr>
            <a:spLocks noGrp="1"/>
          </p:cNvSpPr>
          <p:nvPr>
            <p:ph type="ctrTitle"/>
          </p:nvPr>
        </p:nvSpPr>
        <p:spPr>
          <a:xfrm>
            <a:off x="7104444" y="2402613"/>
            <a:ext cx="3282184" cy="3331867"/>
          </a:xfrm>
          <a:prstGeom prst="rect">
            <a:avLst/>
          </a:prstGeom>
        </p:spPr>
        <p:txBody>
          <a:bodyPr anchor="b">
            <a:normAutofit/>
          </a:bodyPr>
          <a:lstStyle/>
          <a:p>
            <a:pPr algn="l"/>
            <a:endParaRPr lang="en-US" sz="4000" dirty="0"/>
          </a:p>
        </p:txBody>
      </p:sp>
      <p:sp>
        <p:nvSpPr>
          <p:cNvPr id="14" name="Subtitle 7">
            <a:extLst>
              <a:ext uri="{FF2B5EF4-FFF2-40B4-BE49-F238E27FC236}">
                <a16:creationId xmlns:a16="http://schemas.microsoft.com/office/drawing/2014/main" id="{FC99F065-85FB-4119-8563-EBEBA19D89D8}"/>
              </a:ext>
            </a:extLst>
          </p:cNvPr>
          <p:cNvSpPr>
            <a:spLocks noGrp="1"/>
          </p:cNvSpPr>
          <p:nvPr>
            <p:ph type="subTitle" idx="1"/>
          </p:nvPr>
        </p:nvSpPr>
        <p:spPr>
          <a:xfrm>
            <a:off x="7104444" y="703687"/>
            <a:ext cx="3282183" cy="866380"/>
          </a:xfrm>
          <a:prstGeom prst="rect">
            <a:avLst/>
          </a:prstGeom>
        </p:spPr>
        <p:txBody>
          <a:bodyPr anchor="ctr">
            <a:normAutofit/>
          </a:bodyPr>
          <a:lstStyle>
            <a:lvl1pPr marL="0" indent="0">
              <a:lnSpc>
                <a:spcPct val="100000"/>
              </a:lnSpc>
              <a:buNone/>
              <a:defRPr/>
            </a:lvl1pPr>
          </a:lstStyle>
          <a:p>
            <a:pPr algn="l"/>
            <a:endParaRPr lang="en-US" sz="1800" dirty="0"/>
          </a:p>
        </p:txBody>
      </p:sp>
      <p:sp>
        <p:nvSpPr>
          <p:cNvPr id="24" name="Picture Placeholder 22">
            <a:extLst>
              <a:ext uri="{FF2B5EF4-FFF2-40B4-BE49-F238E27FC236}">
                <a16:creationId xmlns:a16="http://schemas.microsoft.com/office/drawing/2014/main" id="{FF4E34A6-68BF-4D27-92C8-14198687EA10}"/>
              </a:ext>
            </a:extLst>
          </p:cNvPr>
          <p:cNvSpPr>
            <a:spLocks noGrp="1"/>
          </p:cNvSpPr>
          <p:nvPr>
            <p:ph type="pic" sz="quarter" idx="13" hasCustomPrompt="1"/>
          </p:nvPr>
        </p:nvSpPr>
        <p:spPr>
          <a:xfrm>
            <a:off x="0" y="0"/>
            <a:ext cx="6426200" cy="6858000"/>
          </a:xfrm>
          <a:prstGeom prst="rect">
            <a:avLst/>
          </a:prstGeom>
        </p:spPr>
        <p:txBody>
          <a:bodyPr/>
          <a:lstStyle>
            <a:lvl1pPr marL="0" indent="0" algn="ctr">
              <a:buNone/>
              <a:defRPr sz="2000"/>
            </a:lvl1pPr>
          </a:lstStyle>
          <a:p>
            <a:r>
              <a:rPr lang="en-US" dirty="0"/>
              <a:t>Insert photo here</a:t>
            </a:r>
          </a:p>
        </p:txBody>
      </p:sp>
      <p:cxnSp>
        <p:nvCxnSpPr>
          <p:cNvPr id="16" name="Straight Connector 15">
            <a:extLst>
              <a:ext uri="{FF2B5EF4-FFF2-40B4-BE49-F238E27FC236}">
                <a16:creationId xmlns:a16="http://schemas.microsoft.com/office/drawing/2014/main" id="{36E17047-5589-496A-9175-01C0DBED9CF4}"/>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D5E6EB-5885-4136-82DD-79A4C7BC7B75}"/>
              </a:ext>
              <a:ext uri="{C183D7F6-B498-43B3-948B-1728B52AA6E4}">
                <adec:decorative xmlns:adec="http://schemas.microsoft.com/office/drawing/2017/decorative" val="1"/>
              </a:ext>
            </a:extLst>
          </p:cNvPr>
          <p:cNvCxnSpPr>
            <a:cxnSpLocks/>
          </p:cNvCxnSpPr>
          <p:nvPr userDrawn="1"/>
        </p:nvCxnSpPr>
        <p:spPr>
          <a:xfrm>
            <a:off x="6794205" y="1905000"/>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FDBF2-9C31-41E2-AFC9-6F582160E664}"/>
              </a:ext>
              <a:ext uri="{C183D7F6-B498-43B3-948B-1728B52AA6E4}">
                <adec:decorative xmlns:adec="http://schemas.microsoft.com/office/drawing/2017/decorative" val="1"/>
              </a:ext>
            </a:extLst>
          </p:cNvPr>
          <p:cNvCxnSpPr>
            <a:cxnSpLocks/>
          </p:cNvCxnSpPr>
          <p:nvPr userDrawn="1"/>
        </p:nvCxnSpPr>
        <p:spPr>
          <a:xfrm>
            <a:off x="6794205" y="6047437"/>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50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alpha val="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752C32-FE88-461A-A320-F0FF6450CAB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2">
            <a:extLst>
              <a:ext uri="{FF2B5EF4-FFF2-40B4-BE49-F238E27FC236}">
                <a16:creationId xmlns:a16="http://schemas.microsoft.com/office/drawing/2014/main" id="{4A9995F5-BBA7-47BE-B414-1E91F5CC6930}"/>
              </a:ext>
            </a:extLst>
          </p:cNvPr>
          <p:cNvSpPr>
            <a:spLocks noGrp="1"/>
          </p:cNvSpPr>
          <p:nvPr>
            <p:ph type="title"/>
          </p:nvPr>
        </p:nvSpPr>
        <p:spPr>
          <a:xfrm>
            <a:off x="838199" y="545914"/>
            <a:ext cx="9527275" cy="1241944"/>
          </a:xfrm>
          <a:prstGeom prst="rect">
            <a:avLst/>
          </a:prstGeom>
        </p:spPr>
        <p:txBody>
          <a:bodyPr anchor="ctr"/>
          <a:lstStyle/>
          <a:p>
            <a:endParaRPr lang="en-US" dirty="0"/>
          </a:p>
        </p:txBody>
      </p:sp>
      <p:sp>
        <p:nvSpPr>
          <p:cNvPr id="3" name="Content Placeholder 2">
            <a:extLst>
              <a:ext uri="{FF2B5EF4-FFF2-40B4-BE49-F238E27FC236}">
                <a16:creationId xmlns:a16="http://schemas.microsoft.com/office/drawing/2014/main" id="{092F6BC4-6132-432A-93A3-FC1CEC986E5A}"/>
              </a:ext>
            </a:extLst>
          </p:cNvPr>
          <p:cNvSpPr>
            <a:spLocks noGrp="1"/>
          </p:cNvSpPr>
          <p:nvPr>
            <p:ph sz="quarter" idx="13"/>
          </p:nvPr>
        </p:nvSpPr>
        <p:spPr>
          <a:xfrm>
            <a:off x="895350" y="2205038"/>
            <a:ext cx="9324975" cy="3551237"/>
          </a:xfrm>
          <a:prstGeom prst="rect">
            <a:avLst/>
          </a:prstGeo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0AD1A4E-FF33-4D87-BF0D-0DA82DE2B86D}"/>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B28AE0-B12D-46BB-8F35-EA3EAAC4ACCA}"/>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852653-B024-4EEC-BEFB-852B6A60C5E5}"/>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141E53DE-0FDA-443A-BF04-E586CAE9A6F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5" name="Date Placeholder 3">
            <a:extLst>
              <a:ext uri="{FF2B5EF4-FFF2-40B4-BE49-F238E27FC236}">
                <a16:creationId xmlns:a16="http://schemas.microsoft.com/office/drawing/2014/main" id="{2E6870CF-EB0F-47B3-B772-2F41E7F99DB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7" name="Slide Number Placeholder 5">
            <a:extLst>
              <a:ext uri="{FF2B5EF4-FFF2-40B4-BE49-F238E27FC236}">
                <a16:creationId xmlns:a16="http://schemas.microsoft.com/office/drawing/2014/main" id="{3F934B96-6828-4DE6-80D3-EDDDEE5545E8}"/>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23535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alpha val="5000"/>
          </a:schemeClr>
        </a:solid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11C5B995-EBCD-4B5D-955D-DAE03BEF9C39}"/>
              </a:ext>
            </a:extLst>
          </p:cNvPr>
          <p:cNvSpPr>
            <a:spLocks noGrp="1"/>
          </p:cNvSpPr>
          <p:nvPr>
            <p:ph type="title"/>
          </p:nvPr>
        </p:nvSpPr>
        <p:spPr>
          <a:xfrm>
            <a:off x="838199" y="545914"/>
            <a:ext cx="9527275" cy="1241944"/>
          </a:xfrm>
          <a:prstGeom prst="rect">
            <a:avLst/>
          </a:prstGeom>
        </p:spPr>
        <p:txBody>
          <a:bodyPr anchor="ctr"/>
          <a:lstStyle/>
          <a:p>
            <a:endParaRPr lang="en-US" dirty="0"/>
          </a:p>
        </p:txBody>
      </p:sp>
      <p:sp>
        <p:nvSpPr>
          <p:cNvPr id="3" name="Content Placeholder 2">
            <a:extLst>
              <a:ext uri="{FF2B5EF4-FFF2-40B4-BE49-F238E27FC236}">
                <a16:creationId xmlns:a16="http://schemas.microsoft.com/office/drawing/2014/main" id="{2163B95B-B1F7-4600-8D22-AD7A00C4ADD7}"/>
              </a:ext>
            </a:extLst>
          </p:cNvPr>
          <p:cNvSpPr>
            <a:spLocks noGrp="1"/>
          </p:cNvSpPr>
          <p:nvPr>
            <p:ph sz="quarter" idx="13"/>
          </p:nvPr>
        </p:nvSpPr>
        <p:spPr>
          <a:xfrm>
            <a:off x="1220788" y="2322513"/>
            <a:ext cx="8662987" cy="3309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EDAD992-CC5C-43EA-8C97-C2036BFDD08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74C5C62-3452-49AD-97D2-1EE2273CBC2C}"/>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0B5122-602C-4BB8-BD04-40CC2A3138C7}"/>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1F98C5-DCA3-4AAC-8C7E-58B638FED78C}"/>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4670FE8-87E8-4FE2-B437-4F3954E965A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14" name="Date Placeholder 3">
            <a:extLst>
              <a:ext uri="{FF2B5EF4-FFF2-40B4-BE49-F238E27FC236}">
                <a16:creationId xmlns:a16="http://schemas.microsoft.com/office/drawing/2014/main" id="{C687079D-53C7-4BBC-A843-6315E4C76996}"/>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16" name="Slide Number Placeholder 5">
            <a:extLst>
              <a:ext uri="{FF2B5EF4-FFF2-40B4-BE49-F238E27FC236}">
                <a16:creationId xmlns:a16="http://schemas.microsoft.com/office/drawing/2014/main" id="{2924DBA1-0E30-4F9F-9F9A-82AED5465F52}"/>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157259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alpha val="5000"/>
          </a:schemeClr>
        </a:solidFill>
        <a:effectLst/>
      </p:bgPr>
    </p:bg>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743B0E5-41F6-44A3-8E2A-28BC3ED8DD13}"/>
              </a:ext>
            </a:extLst>
          </p:cNvPr>
          <p:cNvSpPr>
            <a:spLocks noGrp="1"/>
          </p:cNvSpPr>
          <p:nvPr>
            <p:ph type="pic" sz="quarter" idx="10" hasCustomPrompt="1"/>
          </p:nvPr>
        </p:nvSpPr>
        <p:spPr>
          <a:xfrm>
            <a:off x="0" y="0"/>
            <a:ext cx="12192000" cy="6858000"/>
          </a:xfrm>
          <a:prstGeom prst="rect">
            <a:avLst/>
          </a:prstGeom>
          <a:noFill/>
        </p:spPr>
        <p:txBody>
          <a:bodyPr/>
          <a:lstStyle>
            <a:lvl1pPr marL="0" indent="0" algn="ctr">
              <a:buNone/>
              <a:defRPr/>
            </a:lvl1pPr>
          </a:lstStyle>
          <a:p>
            <a:r>
              <a:rPr lang="en-US" dirty="0"/>
              <a:t>Insert photo here</a:t>
            </a:r>
          </a:p>
        </p:txBody>
      </p:sp>
      <p:sp>
        <p:nvSpPr>
          <p:cNvPr id="12" name="Title 1">
            <a:extLst>
              <a:ext uri="{FF2B5EF4-FFF2-40B4-BE49-F238E27FC236}">
                <a16:creationId xmlns:a16="http://schemas.microsoft.com/office/drawing/2014/main" id="{34B22C98-8755-4B60-9158-1AFC81BF0F7D}"/>
              </a:ext>
            </a:extLst>
          </p:cNvPr>
          <p:cNvSpPr>
            <a:spLocks noGrp="1"/>
          </p:cNvSpPr>
          <p:nvPr>
            <p:ph type="ctrTitle"/>
          </p:nvPr>
        </p:nvSpPr>
        <p:spPr>
          <a:xfrm>
            <a:off x="7580671" y="723672"/>
            <a:ext cx="2915296" cy="3884668"/>
          </a:xfrm>
          <a:prstGeom prst="rect">
            <a:avLst/>
          </a:prstGeom>
        </p:spPr>
        <p:txBody>
          <a:bodyPr anchor="t">
            <a:normAutofit/>
          </a:bodyPr>
          <a:lstStyle>
            <a:lvl1pPr>
              <a:lnSpc>
                <a:spcPct val="100000"/>
              </a:lnSpc>
              <a:defRPr>
                <a:solidFill>
                  <a:schemeClr val="tx1"/>
                </a:solidFill>
                <a:effectLst>
                  <a:outerShdw blurRad="50800" dist="38100" dir="2700000" algn="tl" rotWithShape="0">
                    <a:prstClr val="black">
                      <a:alpha val="40000"/>
                    </a:prstClr>
                  </a:outerShdw>
                </a:effectLst>
              </a:defRPr>
            </a:lvl1pPr>
          </a:lstStyle>
          <a:p>
            <a:pPr algn="l"/>
            <a:endParaRPr lang="en-US" sz="4000" dirty="0">
              <a:solidFill>
                <a:srgbClr val="FFFFFF"/>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BCF9F40-31A0-4D50-B709-3BDA45863894}"/>
              </a:ext>
            </a:extLst>
          </p:cNvPr>
          <p:cNvSpPr>
            <a:spLocks noGrp="1"/>
          </p:cNvSpPr>
          <p:nvPr>
            <p:ph type="body" sz="quarter" idx="14" hasCustomPrompt="1"/>
          </p:nvPr>
        </p:nvSpPr>
        <p:spPr>
          <a:xfrm>
            <a:off x="7580313" y="5005388"/>
            <a:ext cx="3609975" cy="850900"/>
          </a:xfrm>
          <a:prstGeom prst="rect">
            <a:avLst/>
          </a:prstGeom>
        </p:spPr>
        <p:txBody>
          <a:bodyPr anchor="b"/>
          <a:lstStyle>
            <a:lvl1pPr marL="0" indent="0">
              <a:buNone/>
              <a:defRPr sz="2800">
                <a:solidFill>
                  <a:schemeClr val="tx1"/>
                </a:solidFill>
                <a:effectLst>
                  <a:outerShdw blurRad="38100" dist="38100" dir="2700000" algn="tl">
                    <a:srgbClr val="000000">
                      <a:alpha val="43137"/>
                    </a:srgbClr>
                  </a:outerShdw>
                </a:effectLst>
              </a:defRPr>
            </a:lvl1pPr>
            <a:lvl2pPr marL="457200" indent="0">
              <a:buNone/>
              <a:defRPr>
                <a:solidFill>
                  <a:schemeClr val="bg1"/>
                </a:solidFill>
                <a:effectLst>
                  <a:outerShdw blurRad="38100" dist="38100" dir="2700000" algn="tl">
                    <a:srgbClr val="000000">
                      <a:alpha val="43137"/>
                    </a:srgbClr>
                  </a:outerShdw>
                </a:effectLst>
              </a:defRPr>
            </a:lvl2pPr>
            <a:lvl3pPr marL="914400" indent="0">
              <a:buNone/>
              <a:defRPr>
                <a:solidFill>
                  <a:schemeClr val="bg1"/>
                </a:solidFill>
                <a:effectLst>
                  <a:outerShdw blurRad="38100" dist="38100" dir="2700000" algn="tl">
                    <a:srgbClr val="000000">
                      <a:alpha val="43137"/>
                    </a:srgbClr>
                  </a:outerShdw>
                </a:effectLst>
              </a:defRPr>
            </a:lvl3pPr>
            <a:lvl4pPr marL="1371600" indent="0">
              <a:buNone/>
              <a:defRPr>
                <a:solidFill>
                  <a:schemeClr val="bg1"/>
                </a:solidFill>
                <a:effectLst>
                  <a:outerShdw blurRad="38100" dist="38100" dir="2700000" algn="tl">
                    <a:srgbClr val="000000">
                      <a:alpha val="43137"/>
                    </a:srgbClr>
                  </a:outerShdw>
                </a:effectLst>
              </a:defRPr>
            </a:lvl4pPr>
            <a:lvl5pPr marL="1828800" indent="0">
              <a:buNone/>
              <a:defRPr>
                <a:solidFill>
                  <a:schemeClr val="bg1"/>
                </a:solidFill>
                <a:effectLst>
                  <a:outerShdw blurRad="38100" dist="38100" dir="2700000" algn="tl">
                    <a:srgbClr val="000000">
                      <a:alpha val="43137"/>
                    </a:srgbClr>
                  </a:outerShdw>
                </a:effectLst>
              </a:defRPr>
            </a:lvl5pPr>
          </a:lstStyle>
          <a:p>
            <a:pPr lvl="0"/>
            <a:r>
              <a:rPr lang="en-US" dirty="0"/>
              <a:t>Click to add subtitle</a:t>
            </a:r>
          </a:p>
        </p:txBody>
      </p:sp>
      <p:sp>
        <p:nvSpPr>
          <p:cNvPr id="15" name="Date Placeholder 3">
            <a:extLst>
              <a:ext uri="{FF2B5EF4-FFF2-40B4-BE49-F238E27FC236}">
                <a16:creationId xmlns:a16="http://schemas.microsoft.com/office/drawing/2014/main" id="{440AD8D6-0F07-4B79-B048-610E30571A87}"/>
              </a:ext>
            </a:extLst>
          </p:cNvPr>
          <p:cNvSpPr>
            <a:spLocks noGrp="1"/>
          </p:cNvSpPr>
          <p:nvPr>
            <p:ph type="dt" sz="half" idx="12"/>
          </p:nvPr>
        </p:nvSpPr>
        <p:spPr>
          <a:xfrm>
            <a:off x="7580670" y="6112465"/>
            <a:ext cx="3009660" cy="314914"/>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a:t>2/4/20XX</a:t>
            </a:r>
            <a:endParaRPr lang="en-US" dirty="0"/>
          </a:p>
        </p:txBody>
      </p:sp>
      <p:sp>
        <p:nvSpPr>
          <p:cNvPr id="18" name="Footer Placeholder 4">
            <a:extLst>
              <a:ext uri="{FF2B5EF4-FFF2-40B4-BE49-F238E27FC236}">
                <a16:creationId xmlns:a16="http://schemas.microsoft.com/office/drawing/2014/main" id="{EA2E68FD-8458-4B08-AD7F-9BF9B1EF2BDE}"/>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dirty="0"/>
              <a:t>PRESENTATION TITLE</a:t>
            </a:r>
          </a:p>
        </p:txBody>
      </p:sp>
      <p:sp>
        <p:nvSpPr>
          <p:cNvPr id="9" name="Slide Number Placeholder 5">
            <a:extLst>
              <a:ext uri="{FF2B5EF4-FFF2-40B4-BE49-F238E27FC236}">
                <a16:creationId xmlns:a16="http://schemas.microsoft.com/office/drawing/2014/main" id="{9643E7FC-72BA-4410-BEEB-6E6C1A04092A}"/>
              </a:ext>
            </a:extLst>
          </p:cNvPr>
          <p:cNvSpPr>
            <a:spLocks noGrp="1"/>
          </p:cNvSpPr>
          <p:nvPr>
            <p:ph type="sldNum" sz="quarter" idx="13"/>
          </p:nvPr>
        </p:nvSpPr>
        <p:spPr>
          <a:xfrm>
            <a:off x="10821701" y="5672706"/>
            <a:ext cx="951908" cy="754673"/>
          </a:xfrm>
          <a:prstGeom prst="rect">
            <a:avLst/>
          </a:prstGeom>
        </p:spPr>
        <p:txBody>
          <a:bodyPr/>
          <a:lstStyle>
            <a:lvl1pPr algn="ctr">
              <a:defRPr sz="3600" b="1">
                <a:solidFill>
                  <a:schemeClr val="tx1"/>
                </a:solidFill>
                <a:effectLst>
                  <a:outerShdw blurRad="38100" dist="38100" dir="2700000" algn="tl">
                    <a:srgbClr val="000000">
                      <a:alpha val="43137"/>
                    </a:srgbClr>
                  </a:outerShdw>
                </a:effectLst>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157682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5" name="Content Placeholder 4">
            <a:extLst>
              <a:ext uri="{FF2B5EF4-FFF2-40B4-BE49-F238E27FC236}">
                <a16:creationId xmlns:a16="http://schemas.microsoft.com/office/drawing/2014/main" id="{296E1EF7-8C88-414A-8D08-EAFDCD96F1B9}"/>
              </a:ext>
            </a:extLst>
          </p:cNvPr>
          <p:cNvSpPr>
            <a:spLocks noGrp="1"/>
          </p:cNvSpPr>
          <p:nvPr>
            <p:ph sz="quarter" idx="13"/>
          </p:nvPr>
        </p:nvSpPr>
        <p:spPr>
          <a:xfrm>
            <a:off x="715963" y="733425"/>
            <a:ext cx="9672637" cy="3462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92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4">
            <a:extLst>
              <a:ext uri="{FF2B5EF4-FFF2-40B4-BE49-F238E27FC236}">
                <a16:creationId xmlns:a16="http://schemas.microsoft.com/office/drawing/2014/main" id="{938C44DD-74B1-4AE9-B569-F63E2FEE9DAA}"/>
              </a:ext>
            </a:extLst>
          </p:cNvPr>
          <p:cNvSpPr>
            <a:spLocks noGrp="1"/>
          </p:cNvSpPr>
          <p:nvPr>
            <p:ph type="body" sz="quarter" idx="17" hasCustomPrompt="1"/>
          </p:nvPr>
        </p:nvSpPr>
        <p:spPr>
          <a:xfrm>
            <a:off x="121430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18" name="Text Placeholder 6">
            <a:extLst>
              <a:ext uri="{FF2B5EF4-FFF2-40B4-BE49-F238E27FC236}">
                <a16:creationId xmlns:a16="http://schemas.microsoft.com/office/drawing/2014/main" id="{0D24641D-27EE-4D95-AD1E-BDFB5EEC5CD6}"/>
              </a:ext>
            </a:extLst>
          </p:cNvPr>
          <p:cNvSpPr>
            <a:spLocks noGrp="1"/>
          </p:cNvSpPr>
          <p:nvPr>
            <p:ph type="body" sz="quarter" idx="18" hasCustomPrompt="1"/>
          </p:nvPr>
        </p:nvSpPr>
        <p:spPr>
          <a:xfrm>
            <a:off x="121430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31" name="Picture Placeholder 2">
            <a:extLst>
              <a:ext uri="{FF2B5EF4-FFF2-40B4-BE49-F238E27FC236}">
                <a16:creationId xmlns:a16="http://schemas.microsoft.com/office/drawing/2014/main" id="{A7B09AC0-8D4B-4493-83A5-9DB293447F45}"/>
              </a:ext>
            </a:extLst>
          </p:cNvPr>
          <p:cNvSpPr>
            <a:spLocks noGrp="1"/>
          </p:cNvSpPr>
          <p:nvPr>
            <p:ph type="pic" sz="quarter" idx="13"/>
          </p:nvPr>
        </p:nvSpPr>
        <p:spPr>
          <a:xfrm>
            <a:off x="1214307" y="1150281"/>
            <a:ext cx="1920240" cy="1920240"/>
          </a:xfrm>
          <a:prstGeom prst="rect">
            <a:avLst/>
          </a:prstGeom>
        </p:spPr>
        <p:txBody>
          <a:bodyPr/>
          <a:lstStyle/>
          <a:p>
            <a:endParaRPr lang="en-US"/>
          </a:p>
        </p:txBody>
      </p:sp>
      <p:sp>
        <p:nvSpPr>
          <p:cNvPr id="32" name="Picture Placeholder 2">
            <a:extLst>
              <a:ext uri="{FF2B5EF4-FFF2-40B4-BE49-F238E27FC236}">
                <a16:creationId xmlns:a16="http://schemas.microsoft.com/office/drawing/2014/main" id="{C630C593-1E71-40BF-AA71-DFBE60648631}"/>
              </a:ext>
            </a:extLst>
          </p:cNvPr>
          <p:cNvSpPr>
            <a:spLocks noGrp="1"/>
          </p:cNvSpPr>
          <p:nvPr>
            <p:ph type="pic" sz="quarter" idx="19"/>
          </p:nvPr>
        </p:nvSpPr>
        <p:spPr>
          <a:xfrm>
            <a:off x="3467147" y="1151688"/>
            <a:ext cx="1920240" cy="1920240"/>
          </a:xfrm>
          <a:prstGeom prst="rect">
            <a:avLst/>
          </a:prstGeom>
        </p:spPr>
        <p:txBody>
          <a:bodyPr/>
          <a:lstStyle/>
          <a:p>
            <a:endParaRPr lang="en-US"/>
          </a:p>
        </p:txBody>
      </p:sp>
      <p:sp>
        <p:nvSpPr>
          <p:cNvPr id="33" name="Picture Placeholder 2">
            <a:extLst>
              <a:ext uri="{FF2B5EF4-FFF2-40B4-BE49-F238E27FC236}">
                <a16:creationId xmlns:a16="http://schemas.microsoft.com/office/drawing/2014/main" id="{2E684EF2-E9E7-44F1-922E-CD8D8B600D20}"/>
              </a:ext>
            </a:extLst>
          </p:cNvPr>
          <p:cNvSpPr>
            <a:spLocks noGrp="1"/>
          </p:cNvSpPr>
          <p:nvPr>
            <p:ph type="pic" sz="quarter" idx="20"/>
          </p:nvPr>
        </p:nvSpPr>
        <p:spPr>
          <a:xfrm>
            <a:off x="5718581" y="1151688"/>
            <a:ext cx="1920240" cy="1920240"/>
          </a:xfrm>
          <a:prstGeom prst="rect">
            <a:avLst/>
          </a:prstGeom>
        </p:spPr>
        <p:txBody>
          <a:bodyPr/>
          <a:lstStyle/>
          <a:p>
            <a:endParaRPr lang="en-US"/>
          </a:p>
        </p:txBody>
      </p:sp>
      <p:sp>
        <p:nvSpPr>
          <p:cNvPr id="34" name="Picture Placeholder 2">
            <a:extLst>
              <a:ext uri="{FF2B5EF4-FFF2-40B4-BE49-F238E27FC236}">
                <a16:creationId xmlns:a16="http://schemas.microsoft.com/office/drawing/2014/main" id="{C1252664-31E5-43E4-BF6F-51E72AC485C6}"/>
              </a:ext>
            </a:extLst>
          </p:cNvPr>
          <p:cNvSpPr>
            <a:spLocks noGrp="1"/>
          </p:cNvSpPr>
          <p:nvPr>
            <p:ph type="pic" sz="quarter" idx="21"/>
          </p:nvPr>
        </p:nvSpPr>
        <p:spPr>
          <a:xfrm>
            <a:off x="7968607" y="1151688"/>
            <a:ext cx="1920240" cy="1920240"/>
          </a:xfrm>
          <a:prstGeom prst="rect">
            <a:avLst/>
          </a:prstGeom>
        </p:spPr>
        <p:txBody>
          <a:bodyPr/>
          <a:lstStyle/>
          <a:p>
            <a:endParaRPr lang="en-US"/>
          </a:p>
        </p:txBody>
      </p:sp>
      <p:sp>
        <p:nvSpPr>
          <p:cNvPr id="38" name="Text Placeholder 4">
            <a:extLst>
              <a:ext uri="{FF2B5EF4-FFF2-40B4-BE49-F238E27FC236}">
                <a16:creationId xmlns:a16="http://schemas.microsoft.com/office/drawing/2014/main" id="{1A049E15-2ACB-4446-AF06-7D15025ABD2B}"/>
              </a:ext>
            </a:extLst>
          </p:cNvPr>
          <p:cNvSpPr>
            <a:spLocks noGrp="1"/>
          </p:cNvSpPr>
          <p:nvPr>
            <p:ph type="body" sz="quarter" idx="22" hasCustomPrompt="1"/>
          </p:nvPr>
        </p:nvSpPr>
        <p:spPr>
          <a:xfrm>
            <a:off x="346714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39" name="Text Placeholder 6">
            <a:extLst>
              <a:ext uri="{FF2B5EF4-FFF2-40B4-BE49-F238E27FC236}">
                <a16:creationId xmlns:a16="http://schemas.microsoft.com/office/drawing/2014/main" id="{42322A6D-9B1B-4507-BECE-EE0FBB426FB1}"/>
              </a:ext>
            </a:extLst>
          </p:cNvPr>
          <p:cNvSpPr>
            <a:spLocks noGrp="1"/>
          </p:cNvSpPr>
          <p:nvPr>
            <p:ph type="body" sz="quarter" idx="23" hasCustomPrompt="1"/>
          </p:nvPr>
        </p:nvSpPr>
        <p:spPr>
          <a:xfrm>
            <a:off x="346714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40" name="Text Placeholder 4">
            <a:extLst>
              <a:ext uri="{FF2B5EF4-FFF2-40B4-BE49-F238E27FC236}">
                <a16:creationId xmlns:a16="http://schemas.microsoft.com/office/drawing/2014/main" id="{04DAAA6C-C8F0-4566-A3AA-7F12C4B0D9A5}"/>
              </a:ext>
            </a:extLst>
          </p:cNvPr>
          <p:cNvSpPr>
            <a:spLocks noGrp="1"/>
          </p:cNvSpPr>
          <p:nvPr>
            <p:ph type="body" sz="quarter" idx="24" hasCustomPrompt="1"/>
          </p:nvPr>
        </p:nvSpPr>
        <p:spPr>
          <a:xfrm>
            <a:off x="571610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41" name="Text Placeholder 6">
            <a:extLst>
              <a:ext uri="{FF2B5EF4-FFF2-40B4-BE49-F238E27FC236}">
                <a16:creationId xmlns:a16="http://schemas.microsoft.com/office/drawing/2014/main" id="{174EE17C-EC9D-4F9D-A19C-90E2C7677AA7}"/>
              </a:ext>
            </a:extLst>
          </p:cNvPr>
          <p:cNvSpPr>
            <a:spLocks noGrp="1"/>
          </p:cNvSpPr>
          <p:nvPr>
            <p:ph type="body" sz="quarter" idx="25" hasCustomPrompt="1"/>
          </p:nvPr>
        </p:nvSpPr>
        <p:spPr>
          <a:xfrm>
            <a:off x="571610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42" name="Text Placeholder 4">
            <a:extLst>
              <a:ext uri="{FF2B5EF4-FFF2-40B4-BE49-F238E27FC236}">
                <a16:creationId xmlns:a16="http://schemas.microsoft.com/office/drawing/2014/main" id="{8F10BB8F-90AC-479D-AB84-4D2A4091078D}"/>
              </a:ext>
            </a:extLst>
          </p:cNvPr>
          <p:cNvSpPr>
            <a:spLocks noGrp="1"/>
          </p:cNvSpPr>
          <p:nvPr>
            <p:ph type="body" sz="quarter" idx="26" hasCustomPrompt="1"/>
          </p:nvPr>
        </p:nvSpPr>
        <p:spPr>
          <a:xfrm>
            <a:off x="796506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43" name="Text Placeholder 6">
            <a:extLst>
              <a:ext uri="{FF2B5EF4-FFF2-40B4-BE49-F238E27FC236}">
                <a16:creationId xmlns:a16="http://schemas.microsoft.com/office/drawing/2014/main" id="{E69E59F9-8F92-45C9-BE95-9C54639A4011}"/>
              </a:ext>
            </a:extLst>
          </p:cNvPr>
          <p:cNvSpPr>
            <a:spLocks noGrp="1"/>
          </p:cNvSpPr>
          <p:nvPr>
            <p:ph type="body" sz="quarter" idx="27" hasCustomPrompt="1"/>
          </p:nvPr>
        </p:nvSpPr>
        <p:spPr>
          <a:xfrm>
            <a:off x="796506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Tree>
    <p:extLst>
      <p:ext uri="{BB962C8B-B14F-4D97-AF65-F5344CB8AC3E}">
        <p14:creationId xmlns:p14="http://schemas.microsoft.com/office/powerpoint/2010/main" val="261770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87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4" r:id="rId9"/>
    <p:sldLayoutId id="2147483669" r:id="rId10"/>
    <p:sldLayoutId id="2147483670" r:id="rId11"/>
    <p:sldLayoutId id="2147483671" r:id="rId12"/>
    <p:sldLayoutId id="2147483672" r:id="rId13"/>
    <p:sldLayoutId id="2147483673" r:id="rId14"/>
  </p:sldLayoutIdLst>
  <p:hf hd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056">
          <p15:clr>
            <a:srgbClr val="F26B43"/>
          </p15:clr>
        </p15:guide>
        <p15:guide id="3" orient="horz" pos="1200">
          <p15:clr>
            <a:srgbClr val="F26B43"/>
          </p15:clr>
        </p15:guide>
        <p15:guide id="4" pos="528">
          <p15:clr>
            <a:srgbClr val="F26B43"/>
          </p15:clr>
        </p15:guide>
        <p15:guide id="5" pos="4584">
          <p15:clr>
            <a:srgbClr val="F26B43"/>
          </p15:clr>
        </p15:guide>
        <p15:guide id="6" pos="2424">
          <p15:clr>
            <a:srgbClr val="F26B43"/>
          </p15:clr>
        </p15:guide>
        <p15:guide id="7" pos="5136">
          <p15:clr>
            <a:srgbClr val="F26B43"/>
          </p15:clr>
        </p15:guide>
        <p15:guide id="8" pos="5664">
          <p15:clr>
            <a:srgbClr val="F26B43"/>
          </p15:clr>
        </p15:guide>
        <p15:guide id="9" pos="6216">
          <p15:clr>
            <a:srgbClr val="F26B43"/>
          </p15:clr>
        </p15:guide>
        <p15:guide id="10" pos="2952">
          <p15:clr>
            <a:srgbClr val="F26B43"/>
          </p15:clr>
        </p15:guide>
        <p15:guide id="11" orient="horz" pos="528">
          <p15:clr>
            <a:srgbClr val="F26B43"/>
          </p15:clr>
        </p15:guide>
        <p15:guide id="12" orient="horz" pos="864">
          <p15:clr>
            <a:srgbClr val="F26B43"/>
          </p15:clr>
        </p15:guide>
        <p15:guide id="13" orient="horz" pos="1848">
          <p15:clr>
            <a:srgbClr val="F26B43"/>
          </p15:clr>
        </p15:guide>
        <p15:guide id="14" orient="horz" pos="1512">
          <p15:clr>
            <a:srgbClr val="F26B43"/>
          </p15:clr>
        </p15:guide>
        <p15:guide id="15" orient="horz" pos="3144">
          <p15:clr>
            <a:srgbClr val="F26B43"/>
          </p15:clr>
        </p15:guide>
        <p15:guide id="16"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op.nysed.gov/professions/mental-health-counselors/application-forms" TargetMode="External"/><Relationship Id="rId5" Type="http://schemas.openxmlformats.org/officeDocument/2006/relationships/hyperlink" Target="https://www.op.nysed.gov/professions/mental-health-counselors/license-requirement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p.nysed.gov/sites/op/files/prof/mhp/lmhcchecklist.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p.nysed.gov/sites/op/files/prof/mhp/mhc2.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op.nysed.gov/professions/mental-health-counselors/application-forms"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counselingexam.com/" TargetMode="External"/><Relationship Id="rId2" Type="http://schemas.openxmlformats.org/officeDocument/2006/relationships/hyperlink" Target="https://nbcc.org/exams/ncmhce" TargetMode="External"/><Relationship Id="rId1" Type="http://schemas.openxmlformats.org/officeDocument/2006/relationships/slideLayout" Target="../slideLayouts/slideLayout11.xml"/><Relationship Id="rId5" Type="http://schemas.openxmlformats.org/officeDocument/2006/relationships/hyperlink" Target="https://www.mometrix.com/academy/ncmhce-study-guide/" TargetMode="External"/><Relationship Id="rId4" Type="http://schemas.openxmlformats.org/officeDocument/2006/relationships/hyperlink" Target="https://nymhca.org/page/institute-exampre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3838-6CCC-4797-8ECB-7EF9DD857248}"/>
              </a:ext>
            </a:extLst>
          </p:cNvPr>
          <p:cNvSpPr>
            <a:spLocks noGrp="1"/>
          </p:cNvSpPr>
          <p:nvPr>
            <p:ph type="ctrTitle"/>
          </p:nvPr>
        </p:nvSpPr>
        <p:spPr>
          <a:xfrm>
            <a:off x="506778" y="4837848"/>
            <a:ext cx="6993769" cy="1001102"/>
          </a:xfrm>
        </p:spPr>
        <p:txBody>
          <a:bodyPr lIns="91440" tIns="45720" rIns="91440" bIns="45720" anchor="t">
            <a:noAutofit/>
          </a:bodyPr>
          <a:lstStyle/>
          <a:p>
            <a:r>
              <a:rPr lang="en-US" sz="3200" dirty="0"/>
              <a:t>NYS Mental Health Counseling Licensure Application Process</a:t>
            </a:r>
          </a:p>
        </p:txBody>
      </p:sp>
      <p:sp>
        <p:nvSpPr>
          <p:cNvPr id="11" name="Subtitle 10">
            <a:extLst>
              <a:ext uri="{FF2B5EF4-FFF2-40B4-BE49-F238E27FC236}">
                <a16:creationId xmlns:a16="http://schemas.microsoft.com/office/drawing/2014/main" id="{2F99BCD9-99B4-425C-B3C0-E78EBA3C8999}"/>
              </a:ext>
            </a:extLst>
          </p:cNvPr>
          <p:cNvSpPr>
            <a:spLocks noGrp="1"/>
          </p:cNvSpPr>
          <p:nvPr>
            <p:ph type="subTitle" idx="1"/>
          </p:nvPr>
        </p:nvSpPr>
        <p:spPr>
          <a:xfrm>
            <a:off x="7682022" y="4837855"/>
            <a:ext cx="2771933" cy="986000"/>
          </a:xfrm>
        </p:spPr>
        <p:txBody>
          <a:bodyPr lIns="91440" tIns="45720" rIns="91440" bIns="45720" anchor="t">
            <a:normAutofit/>
          </a:bodyPr>
          <a:lstStyle/>
          <a:p>
            <a:r>
              <a:rPr lang="en-US" dirty="0"/>
              <a:t>The CMHC Program at Molloy University</a:t>
            </a:r>
          </a:p>
        </p:txBody>
      </p:sp>
      <p:pic>
        <p:nvPicPr>
          <p:cNvPr id="30" name="Picture Placeholder 29" descr="Office desk with papers, laptop, pen and reading glasses">
            <a:extLst>
              <a:ext uri="{FF2B5EF4-FFF2-40B4-BE49-F238E27FC236}">
                <a16:creationId xmlns:a16="http://schemas.microsoft.com/office/drawing/2014/main" id="{EBEF8340-BD26-4016-B1B1-9BFC9B942749}"/>
              </a:ext>
            </a:extLst>
          </p:cNvPr>
          <p:cNvPicPr>
            <a:picLocks noGrp="1" noChangeAspect="1"/>
          </p:cNvPicPr>
          <p:nvPr>
            <p:ph type="pic" sz="quarter" idx="13"/>
          </p:nvPr>
        </p:nvPicPr>
        <p:blipFill rotWithShape="1">
          <a:blip r:embed="rId2"/>
          <a:srcRect t="7" b="7"/>
          <a:stretch/>
        </p:blipFill>
        <p:spPr>
          <a:xfrm>
            <a:off x="379094" y="344805"/>
            <a:ext cx="10369604" cy="4154274"/>
          </a:xfrm>
        </p:spPr>
      </p:pic>
    </p:spTree>
    <p:extLst>
      <p:ext uri="{BB962C8B-B14F-4D97-AF65-F5344CB8AC3E}">
        <p14:creationId xmlns:p14="http://schemas.microsoft.com/office/powerpoint/2010/main" val="199708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677F-1F19-35F6-3A96-E715E2701713}"/>
              </a:ext>
            </a:extLst>
          </p:cNvPr>
          <p:cNvSpPr>
            <a:spLocks noGrp="1"/>
          </p:cNvSpPr>
          <p:nvPr>
            <p:ph type="title"/>
          </p:nvPr>
        </p:nvSpPr>
        <p:spPr/>
        <p:txBody>
          <a:bodyPr lIns="91440" tIns="45720" rIns="91440" bIns="45720" anchor="ctr">
            <a:normAutofit/>
          </a:bodyPr>
          <a:lstStyle/>
          <a:p>
            <a:r>
              <a:rPr lang="en-US" dirty="0"/>
              <a:t>Helpful Tips</a:t>
            </a:r>
          </a:p>
        </p:txBody>
      </p:sp>
      <p:sp>
        <p:nvSpPr>
          <p:cNvPr id="4" name="Text Placeholder 3">
            <a:extLst>
              <a:ext uri="{FF2B5EF4-FFF2-40B4-BE49-F238E27FC236}">
                <a16:creationId xmlns:a16="http://schemas.microsoft.com/office/drawing/2014/main" id="{987D8D8E-820B-550F-B70F-4BA633D93664}"/>
              </a:ext>
            </a:extLst>
          </p:cNvPr>
          <p:cNvSpPr>
            <a:spLocks noGrp="1"/>
          </p:cNvSpPr>
          <p:nvPr>
            <p:ph type="body" sz="quarter" idx="13"/>
          </p:nvPr>
        </p:nvSpPr>
        <p:spPr>
          <a:xfrm>
            <a:off x="838200" y="1694159"/>
            <a:ext cx="9568905" cy="4137676"/>
          </a:xfrm>
        </p:spPr>
        <p:txBody>
          <a:bodyPr lIns="91440" tIns="45720" rIns="91440" bIns="45720" anchor="t"/>
          <a:lstStyle/>
          <a:p>
            <a:r>
              <a:rPr lang="en-US" dirty="0">
                <a:solidFill>
                  <a:srgbClr val="000000"/>
                </a:solidFill>
              </a:rPr>
              <a:t>Keep copies of everything! </a:t>
            </a:r>
          </a:p>
          <a:p>
            <a:r>
              <a:rPr lang="en-US" dirty="0">
                <a:solidFill>
                  <a:srgbClr val="000000"/>
                </a:solidFill>
              </a:rPr>
              <a:t>Store all of your papers in one secure place</a:t>
            </a:r>
          </a:p>
          <a:p>
            <a:r>
              <a:rPr lang="en-US" dirty="0">
                <a:solidFill>
                  <a:srgbClr val="000000"/>
                </a:solidFill>
              </a:rPr>
              <a:t>This is at least a 20 month process, so you don’t want to be scrambling to find paperwork when you need it </a:t>
            </a:r>
          </a:p>
          <a:p>
            <a:r>
              <a:rPr lang="en-US" dirty="0">
                <a:solidFill>
                  <a:srgbClr val="000000"/>
                </a:solidFill>
              </a:rPr>
              <a:t>Be sure to track your working hours as you go so that you stay on top of you progress</a:t>
            </a:r>
          </a:p>
          <a:p>
            <a:r>
              <a:rPr lang="en-US" dirty="0">
                <a:solidFill>
                  <a:srgbClr val="000000"/>
                </a:solidFill>
              </a:rPr>
              <a:t>Only the total hours will need to be submitted to the state; you will need to attest that 2,000 of the hours were direct clinical work</a:t>
            </a:r>
          </a:p>
          <a:p>
            <a:r>
              <a:rPr lang="en-US" dirty="0">
                <a:solidFill>
                  <a:srgbClr val="000000"/>
                </a:solidFill>
              </a:rPr>
              <a:t>Only working hours count – not vacation time or holidays</a:t>
            </a:r>
          </a:p>
          <a:p>
            <a:r>
              <a:rPr lang="en-US" dirty="0">
                <a:solidFill>
                  <a:srgbClr val="000000"/>
                </a:solidFill>
              </a:rPr>
              <a:t>There is no set way to track them so find a way that works for you</a:t>
            </a:r>
            <a:endParaRPr lang="en-US" dirty="0"/>
          </a:p>
        </p:txBody>
      </p:sp>
      <p:sp>
        <p:nvSpPr>
          <p:cNvPr id="7" name="Footer Placeholder 6">
            <a:extLst>
              <a:ext uri="{FF2B5EF4-FFF2-40B4-BE49-F238E27FC236}">
                <a16:creationId xmlns:a16="http://schemas.microsoft.com/office/drawing/2014/main" id="{402436E3-C9D9-AE6F-5B63-97FA3EAE4469}"/>
              </a:ext>
            </a:extLst>
          </p:cNvPr>
          <p:cNvSpPr>
            <a:spLocks noGrp="1"/>
          </p:cNvSpPr>
          <p:nvPr>
            <p:ph type="ftr" sz="quarter" idx="11"/>
          </p:nvPr>
        </p:nvSpPr>
        <p:spPr/>
        <p:txBody>
          <a:bodyPr lIns="91440" tIns="45720" rIns="91440" bIns="45720" anchor="t"/>
          <a:lstStyle/>
          <a:p>
            <a:r>
              <a:rPr lang="en-US" dirty="0"/>
              <a:t>MHC Licensure Process NY</a:t>
            </a:r>
            <a:endParaRPr lang="en-US" dirty="0">
              <a:solidFill>
                <a:srgbClr val="000000"/>
              </a:solidFill>
            </a:endParaRPr>
          </a:p>
          <a:p>
            <a:endParaRPr lang="en-US" dirty="0">
              <a:solidFill>
                <a:srgbClr val="000000"/>
              </a:solidFill>
            </a:endParaRPr>
          </a:p>
          <a:p>
            <a:endParaRPr lang="en-US" dirty="0"/>
          </a:p>
        </p:txBody>
      </p:sp>
      <p:sp>
        <p:nvSpPr>
          <p:cNvPr id="8" name="Slide Number Placeholder 7">
            <a:extLst>
              <a:ext uri="{FF2B5EF4-FFF2-40B4-BE49-F238E27FC236}">
                <a16:creationId xmlns:a16="http://schemas.microsoft.com/office/drawing/2014/main" id="{72ACC6A6-1103-9EAC-7F72-3A3D2D0C4684}"/>
              </a:ext>
            </a:extLst>
          </p:cNvPr>
          <p:cNvSpPr>
            <a:spLocks noGrp="1"/>
          </p:cNvSpPr>
          <p:nvPr>
            <p:ph type="sldNum" sz="quarter" idx="12"/>
          </p:nvPr>
        </p:nvSpPr>
        <p:spPr/>
        <p:txBody>
          <a:bodyPr/>
          <a:lstStyle/>
          <a:p>
            <a:fld id="{42B7CBA4-B6F8-42AF-9F87-A3019C537482}" type="slidenum">
              <a:rPr lang="en-US" smtClean="0"/>
              <a:pPr/>
              <a:t>10</a:t>
            </a:fld>
            <a:endParaRPr lang="en-US" dirty="0"/>
          </a:p>
        </p:txBody>
      </p:sp>
    </p:spTree>
    <p:extLst>
      <p:ext uri="{BB962C8B-B14F-4D97-AF65-F5344CB8AC3E}">
        <p14:creationId xmlns:p14="http://schemas.microsoft.com/office/powerpoint/2010/main" val="392808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B2B35-06F8-4F5C-A618-6002214CE22A}"/>
              </a:ext>
            </a:extLst>
          </p:cNvPr>
          <p:cNvSpPr>
            <a:spLocks noGrp="1"/>
          </p:cNvSpPr>
          <p:nvPr>
            <p:ph type="title"/>
          </p:nvPr>
        </p:nvSpPr>
        <p:spPr>
          <a:xfrm>
            <a:off x="838199" y="545914"/>
            <a:ext cx="9527275" cy="1241944"/>
          </a:xfrm>
        </p:spPr>
        <p:txBody>
          <a:bodyPr/>
          <a:lstStyle/>
          <a:p>
            <a:r>
              <a:rPr lang="en-US" dirty="0"/>
              <a:t>Agenda</a:t>
            </a:r>
          </a:p>
        </p:txBody>
      </p:sp>
      <p:sp>
        <p:nvSpPr>
          <p:cNvPr id="15" name="Content Placeholder 14">
            <a:extLst>
              <a:ext uri="{FF2B5EF4-FFF2-40B4-BE49-F238E27FC236}">
                <a16:creationId xmlns:a16="http://schemas.microsoft.com/office/drawing/2014/main" id="{26392955-6557-4ED6-B174-E9F9D52D2E58}"/>
              </a:ext>
            </a:extLst>
          </p:cNvPr>
          <p:cNvSpPr>
            <a:spLocks noGrp="1"/>
          </p:cNvSpPr>
          <p:nvPr>
            <p:ph idx="1"/>
          </p:nvPr>
        </p:nvSpPr>
        <p:spPr>
          <a:xfrm>
            <a:off x="838200" y="2400300"/>
            <a:ext cx="6025116" cy="3352226"/>
          </a:xfrm>
        </p:spPr>
        <p:txBody>
          <a:bodyPr lIns="91440" tIns="45720" rIns="91440" bIns="45720" anchor="t">
            <a:normAutofit/>
          </a:bodyPr>
          <a:lstStyle/>
          <a:p>
            <a:r>
              <a:rPr lang="en-US" dirty="0"/>
              <a:t>NYS OP Website</a:t>
            </a:r>
          </a:p>
          <a:p>
            <a:r>
              <a:rPr lang="en-US" dirty="0"/>
              <a:t>Applicant Checklist</a:t>
            </a:r>
          </a:p>
          <a:p>
            <a:r>
              <a:rPr lang="en-US" dirty="0"/>
              <a:t>Steps 1-3</a:t>
            </a:r>
          </a:p>
          <a:p>
            <a:r>
              <a:rPr lang="en-US" dirty="0"/>
              <a:t>Diagnostic Privilege</a:t>
            </a:r>
          </a:p>
          <a:p>
            <a:r>
              <a:rPr lang="en-US" dirty="0"/>
              <a:t>The NCMHCE</a:t>
            </a:r>
          </a:p>
          <a:p>
            <a:r>
              <a:rPr lang="en-US" dirty="0"/>
              <a:t>Documenting your hours</a:t>
            </a:r>
          </a:p>
          <a:p>
            <a:r>
              <a:rPr lang="en-US" dirty="0"/>
              <a:t>Helpful  Tips </a:t>
            </a:r>
          </a:p>
        </p:txBody>
      </p:sp>
      <p:pic>
        <p:nvPicPr>
          <p:cNvPr id="12" name="Picture Placeholder 11" descr="Close up of a calculator">
            <a:extLst>
              <a:ext uri="{FF2B5EF4-FFF2-40B4-BE49-F238E27FC236}">
                <a16:creationId xmlns:a16="http://schemas.microsoft.com/office/drawing/2014/main" id="{C320AFE2-20CA-43D3-8E4E-28DBD9F9B755}"/>
              </a:ext>
            </a:extLst>
          </p:cNvPr>
          <p:cNvPicPr>
            <a:picLocks noGrp="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269480" y="1928306"/>
            <a:ext cx="3465576" cy="4105656"/>
          </a:xfrm>
        </p:spPr>
      </p:pic>
      <p:sp>
        <p:nvSpPr>
          <p:cNvPr id="19" name="Footer Placeholder 18">
            <a:extLst>
              <a:ext uri="{FF2B5EF4-FFF2-40B4-BE49-F238E27FC236}">
                <a16:creationId xmlns:a16="http://schemas.microsoft.com/office/drawing/2014/main" id="{CBBB7DCC-419E-4462-B49C-E0F2281E7226}"/>
              </a:ext>
            </a:extLst>
          </p:cNvPr>
          <p:cNvSpPr>
            <a:spLocks noGrp="1"/>
          </p:cNvSpPr>
          <p:nvPr>
            <p:ph type="ftr" sz="quarter" idx="11"/>
          </p:nvPr>
        </p:nvSpPr>
        <p:spPr>
          <a:xfrm rot="5400000">
            <a:off x="9233562" y="2578525"/>
            <a:ext cx="4114800" cy="365125"/>
          </a:xfrm>
        </p:spPr>
        <p:txBody>
          <a:bodyPr lIns="91440" tIns="45720" rIns="91440" bIns="45720" anchor="t"/>
          <a:lstStyle/>
          <a:p>
            <a:r>
              <a:rPr lang="en-US" dirty="0"/>
              <a:t>MHC Licensure Process NY</a:t>
            </a:r>
            <a:endParaRPr lang="en-US" dirty="0">
              <a:solidFill>
                <a:srgbClr val="000000"/>
              </a:solidFill>
            </a:endParaRPr>
          </a:p>
          <a:p>
            <a:endParaRPr lang="en-US" sz="1800" dirty="0">
              <a:solidFill>
                <a:srgbClr val="000000"/>
              </a:solidFill>
            </a:endParaRPr>
          </a:p>
          <a:p>
            <a:endParaRPr lang="en-US" dirty="0"/>
          </a:p>
        </p:txBody>
      </p:sp>
      <p:sp>
        <p:nvSpPr>
          <p:cNvPr id="20" name="Slide Number Placeholder 19">
            <a:extLst>
              <a:ext uri="{FF2B5EF4-FFF2-40B4-BE49-F238E27FC236}">
                <a16:creationId xmlns:a16="http://schemas.microsoft.com/office/drawing/2014/main" id="{206A6756-4AD0-48B1-A2A6-221571B100C2}"/>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2</a:t>
            </a:fld>
            <a:endParaRPr lang="en-US" dirty="0"/>
          </a:p>
        </p:txBody>
      </p:sp>
    </p:spTree>
    <p:extLst>
      <p:ext uri="{BB962C8B-B14F-4D97-AF65-F5344CB8AC3E}">
        <p14:creationId xmlns:p14="http://schemas.microsoft.com/office/powerpoint/2010/main" val="114496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446143" y="633510"/>
            <a:ext cx="4951823" cy="1500079"/>
          </a:xfrm>
        </p:spPr>
        <p:txBody>
          <a:bodyPr lIns="91440" tIns="45720" rIns="91440" bIns="45720" anchor="ctr"/>
          <a:lstStyle/>
          <a:p>
            <a:r>
              <a:rPr lang="en-US" dirty="0"/>
              <a:t>Starting Point</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446144" y="2794959"/>
            <a:ext cx="4856441" cy="2877746"/>
          </a:xfrm>
        </p:spPr>
        <p:txBody>
          <a:bodyPr lIns="91440" tIns="45720" rIns="91440" bIns="45720" anchor="t"/>
          <a:lstStyle/>
          <a:p>
            <a:r>
              <a:rPr lang="en-US" dirty="0"/>
              <a:t>The NYS Office of Professions Website: </a:t>
            </a:r>
          </a:p>
          <a:p>
            <a:r>
              <a:rPr lang="en-US" dirty="0">
                <a:ea typeface="+mn-lt"/>
                <a:cs typeface="+mn-lt"/>
                <a:hlinkClick r:id="rId5"/>
              </a:rPr>
              <a:t>https://www.op.nysed.gov/professions/mental-health-counselors/license-requirements</a:t>
            </a:r>
            <a:endParaRPr lang="en-US"/>
          </a:p>
          <a:p>
            <a:endParaRPr lang="en-US" dirty="0">
              <a:ea typeface="+mn-lt"/>
              <a:cs typeface="+mn-lt"/>
            </a:endParaRPr>
          </a:p>
          <a:p>
            <a:r>
              <a:rPr lang="en-US" dirty="0">
                <a:ea typeface="+mn-lt"/>
                <a:cs typeface="+mn-lt"/>
                <a:hlinkClick r:id="rId6"/>
              </a:rPr>
              <a:t>https://www.op.nysed.gov/professions/mental-health-counselors/application-forms</a:t>
            </a:r>
            <a:r>
              <a:rPr lang="en-US" dirty="0">
                <a:ea typeface="+mn-lt"/>
                <a:cs typeface="+mn-lt"/>
              </a:rPr>
              <a:t> </a:t>
            </a:r>
            <a:endParaRPr lang="en-US"/>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lIns="91440" tIns="45720" rIns="91440" bIns="45720" anchor="t"/>
          <a:lstStyle/>
          <a:p>
            <a:r>
              <a:rPr lang="en-US" dirty="0"/>
              <a:t>MHC Licensure Process NY</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3</a:t>
            </a:fld>
            <a:endParaRPr lang="en-US" dirty="0"/>
          </a:p>
        </p:txBody>
      </p:sp>
    </p:spTree>
    <p:extLst>
      <p:ext uri="{BB962C8B-B14F-4D97-AF65-F5344CB8AC3E}">
        <p14:creationId xmlns:p14="http://schemas.microsoft.com/office/powerpoint/2010/main" val="91339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43B8-AF65-6AC7-3CB6-B7B29AEF5EAC}"/>
              </a:ext>
            </a:extLst>
          </p:cNvPr>
          <p:cNvSpPr>
            <a:spLocks noGrp="1"/>
          </p:cNvSpPr>
          <p:nvPr>
            <p:ph type="ctrTitle"/>
          </p:nvPr>
        </p:nvSpPr>
        <p:spPr/>
        <p:txBody>
          <a:bodyPr lIns="91440" tIns="45720" rIns="91440" bIns="45720" anchor="t">
            <a:normAutofit/>
          </a:bodyPr>
          <a:lstStyle/>
          <a:p>
            <a:r>
              <a:rPr lang="en-US" dirty="0"/>
              <a:t>Applicant Checklist</a:t>
            </a:r>
          </a:p>
        </p:txBody>
      </p:sp>
      <p:sp>
        <p:nvSpPr>
          <p:cNvPr id="4" name="Text Placeholder 3">
            <a:extLst>
              <a:ext uri="{FF2B5EF4-FFF2-40B4-BE49-F238E27FC236}">
                <a16:creationId xmlns:a16="http://schemas.microsoft.com/office/drawing/2014/main" id="{15334DDE-BC41-57C0-AA83-DFD765BAD428}"/>
              </a:ext>
            </a:extLst>
          </p:cNvPr>
          <p:cNvSpPr>
            <a:spLocks noGrp="1"/>
          </p:cNvSpPr>
          <p:nvPr>
            <p:ph type="subTitle" idx="1"/>
          </p:nvPr>
        </p:nvSpPr>
        <p:spPr>
          <a:xfrm>
            <a:off x="7351822" y="4825155"/>
            <a:ext cx="3368833" cy="1055850"/>
          </a:xfrm>
        </p:spPr>
        <p:txBody>
          <a:bodyPr lIns="91440" tIns="45720" rIns="91440" bIns="45720" anchor="t">
            <a:normAutofit/>
          </a:bodyPr>
          <a:lstStyle/>
          <a:p>
            <a:r>
              <a:rPr lang="en-US" dirty="0">
                <a:ea typeface="+mn-lt"/>
                <a:cs typeface="+mn-lt"/>
                <a:hlinkClick r:id="rId2"/>
              </a:rPr>
              <a:t>https://www.op.nysed.gov/sites/op/files/prof/mhp/lmhcchecklist.pdf</a:t>
            </a:r>
            <a:r>
              <a:rPr lang="en-US" dirty="0">
                <a:ea typeface="+mn-lt"/>
                <a:cs typeface="+mn-lt"/>
              </a:rPr>
              <a:t> </a:t>
            </a:r>
            <a:endParaRPr lang="en-US"/>
          </a:p>
        </p:txBody>
      </p:sp>
      <p:pic>
        <p:nvPicPr>
          <p:cNvPr id="10" name="Picture Placeholder 9" descr="A black and white checklist with text&#10;&#10;AI-generated content may be incorrect.">
            <a:extLst>
              <a:ext uri="{FF2B5EF4-FFF2-40B4-BE49-F238E27FC236}">
                <a16:creationId xmlns:a16="http://schemas.microsoft.com/office/drawing/2014/main" id="{6C3296C9-BCFE-E316-D8B7-7824AB3728D0}"/>
              </a:ext>
            </a:extLst>
          </p:cNvPr>
          <p:cNvPicPr>
            <a:picLocks noGrp="1" noChangeAspect="1"/>
          </p:cNvPicPr>
          <p:nvPr>
            <p:ph type="pic" sz="quarter" idx="13"/>
          </p:nvPr>
        </p:nvPicPr>
        <p:blipFill>
          <a:blip r:embed="rId3"/>
          <a:srcRect t="24142" b="24142"/>
          <a:stretch/>
        </p:blipFill>
        <p:spPr/>
      </p:pic>
      <p:sp>
        <p:nvSpPr>
          <p:cNvPr id="7" name="Footer Placeholder 6">
            <a:extLst>
              <a:ext uri="{FF2B5EF4-FFF2-40B4-BE49-F238E27FC236}">
                <a16:creationId xmlns:a16="http://schemas.microsoft.com/office/drawing/2014/main" id="{FD1C02D5-7D8E-8C56-6431-804398A59C99}"/>
              </a:ext>
            </a:extLst>
          </p:cNvPr>
          <p:cNvSpPr>
            <a:spLocks noGrp="1"/>
          </p:cNvSpPr>
          <p:nvPr>
            <p:ph type="ftr" sz="quarter" idx="4294967295"/>
          </p:nvPr>
        </p:nvSpPr>
        <p:spPr>
          <a:xfrm rot="5400000">
            <a:off x="9366738" y="2402254"/>
            <a:ext cx="4114800" cy="365125"/>
          </a:xfrm>
          <a:prstGeom prst="rect">
            <a:avLst/>
          </a:prstGeom>
        </p:spPr>
        <p:txBody>
          <a:bodyPr lIns="91440" tIns="45720" rIns="91440" bIns="45720" anchor="t"/>
          <a:lstStyle/>
          <a:p>
            <a:r>
              <a:rPr lang="en-US" sz="1100" dirty="0">
                <a:solidFill>
                  <a:srgbClr val="ED625F"/>
                </a:solidFill>
              </a:rPr>
              <a:t>MHC Licensure Process NY</a:t>
            </a:r>
            <a:endParaRPr lang="en-US" sz="1100" dirty="0"/>
          </a:p>
          <a:p>
            <a:endParaRPr lang="en-US" dirty="0"/>
          </a:p>
        </p:txBody>
      </p:sp>
      <p:sp>
        <p:nvSpPr>
          <p:cNvPr id="8" name="Slide Number Placeholder 7">
            <a:extLst>
              <a:ext uri="{FF2B5EF4-FFF2-40B4-BE49-F238E27FC236}">
                <a16:creationId xmlns:a16="http://schemas.microsoft.com/office/drawing/2014/main" id="{365B4FD7-7959-A845-2F23-8BB35F10C352}"/>
              </a:ext>
            </a:extLst>
          </p:cNvPr>
          <p:cNvSpPr>
            <a:spLocks noGrp="1"/>
          </p:cNvSpPr>
          <p:nvPr>
            <p:ph type="sldNum" sz="quarter" idx="4294967295"/>
          </p:nvPr>
        </p:nvSpPr>
        <p:spPr>
          <a:xfrm>
            <a:off x="11241088" y="5672138"/>
            <a:ext cx="950912" cy="755650"/>
          </a:xfrm>
          <a:prstGeom prst="rect">
            <a:avLst/>
          </a:prstGeom>
        </p:spPr>
        <p:txBody>
          <a:bodyPr/>
          <a:lstStyle/>
          <a:p>
            <a:fld id="{42B7CBA4-B6F8-42AF-9F87-A3019C537482}" type="slidenum">
              <a:rPr lang="en-US" smtClean="0"/>
              <a:pPr/>
              <a:t>4</a:t>
            </a:fld>
            <a:endParaRPr lang="en-US" dirty="0"/>
          </a:p>
        </p:txBody>
      </p:sp>
    </p:spTree>
    <p:extLst>
      <p:ext uri="{BB962C8B-B14F-4D97-AF65-F5344CB8AC3E}">
        <p14:creationId xmlns:p14="http://schemas.microsoft.com/office/powerpoint/2010/main" val="343476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D6D8D-4EF5-4265-88C3-9A7C15E6DEC4}"/>
              </a:ext>
            </a:extLst>
          </p:cNvPr>
          <p:cNvSpPr>
            <a:spLocks noGrp="1"/>
          </p:cNvSpPr>
          <p:nvPr>
            <p:ph type="title"/>
          </p:nvPr>
        </p:nvSpPr>
        <p:spPr>
          <a:xfrm>
            <a:off x="837513" y="586798"/>
            <a:ext cx="9396733" cy="1086646"/>
          </a:xfrm>
        </p:spPr>
        <p:txBody>
          <a:bodyPr lIns="91440" tIns="45720" rIns="91440" bIns="45720" anchor="ctr">
            <a:normAutofit/>
          </a:bodyPr>
          <a:lstStyle/>
          <a:p>
            <a:r>
              <a:rPr lang="en-US" dirty="0"/>
              <a:t>The Process</a:t>
            </a:r>
          </a:p>
        </p:txBody>
      </p:sp>
      <p:sp>
        <p:nvSpPr>
          <p:cNvPr id="19" name="Text Placeholder 18">
            <a:extLst>
              <a:ext uri="{FF2B5EF4-FFF2-40B4-BE49-F238E27FC236}">
                <a16:creationId xmlns:a16="http://schemas.microsoft.com/office/drawing/2014/main" id="{D4337333-5C0C-4BBC-9B33-936F96AD27BA}"/>
              </a:ext>
            </a:extLst>
          </p:cNvPr>
          <p:cNvSpPr>
            <a:spLocks noGrp="1"/>
          </p:cNvSpPr>
          <p:nvPr>
            <p:ph type="body" sz="quarter" idx="15"/>
          </p:nvPr>
        </p:nvSpPr>
        <p:spPr>
          <a:xfrm>
            <a:off x="837513" y="1673444"/>
            <a:ext cx="4565283" cy="665481"/>
          </a:xfrm>
        </p:spPr>
        <p:txBody>
          <a:bodyPr lIns="91440" tIns="45720" rIns="91440" bIns="45720" anchor="t"/>
          <a:lstStyle/>
          <a:p>
            <a:r>
              <a:rPr lang="en-US" dirty="0"/>
              <a:t>1- Start the Application – Form 1</a:t>
            </a:r>
          </a:p>
        </p:txBody>
      </p:sp>
      <p:sp>
        <p:nvSpPr>
          <p:cNvPr id="11" name="Text Placeholder 10">
            <a:extLst>
              <a:ext uri="{FF2B5EF4-FFF2-40B4-BE49-F238E27FC236}">
                <a16:creationId xmlns:a16="http://schemas.microsoft.com/office/drawing/2014/main" id="{8C803DE5-6EF0-4F28-8C50-C142E51B6F78}"/>
              </a:ext>
            </a:extLst>
          </p:cNvPr>
          <p:cNvSpPr>
            <a:spLocks noGrp="1"/>
          </p:cNvSpPr>
          <p:nvPr>
            <p:ph type="body" sz="quarter" idx="13"/>
          </p:nvPr>
        </p:nvSpPr>
        <p:spPr>
          <a:xfrm>
            <a:off x="838200" y="2434843"/>
            <a:ext cx="4565283" cy="2746895"/>
          </a:xfrm>
        </p:spPr>
        <p:txBody>
          <a:bodyPr lIns="91440" tIns="45720" rIns="91440" bIns="45720" anchor="t"/>
          <a:lstStyle/>
          <a:p>
            <a:pPr marL="114300" indent="-342900">
              <a:spcBef>
                <a:spcPts val="0"/>
              </a:spcBef>
            </a:pPr>
            <a:r>
              <a:rPr lang="en-US" sz="2400" dirty="0"/>
              <a:t>Completed online</a:t>
            </a:r>
            <a:endParaRPr lang="en-US" sz="2400"/>
          </a:p>
          <a:p>
            <a:pPr marL="114300" indent="-342900">
              <a:spcBef>
                <a:spcPts val="0"/>
              </a:spcBef>
            </a:pPr>
            <a:r>
              <a:rPr lang="en-US" sz="2400" dirty="0"/>
              <a:t>Can be started prior to graduation</a:t>
            </a:r>
          </a:p>
          <a:p>
            <a:pPr marL="114300" indent="-342900">
              <a:spcBef>
                <a:spcPts val="0"/>
              </a:spcBef>
            </a:pPr>
            <a:r>
              <a:rPr lang="en-US" sz="2400" dirty="0">
                <a:solidFill>
                  <a:srgbClr val="000000"/>
                </a:solidFill>
                <a:latin typeface="Univers Condensed"/>
              </a:rPr>
              <a:t>Cost $371 </a:t>
            </a:r>
          </a:p>
          <a:p>
            <a:pPr marL="114300" indent="-342900">
              <a:spcBef>
                <a:spcPts val="0"/>
              </a:spcBef>
            </a:pPr>
            <a:r>
              <a:rPr lang="en-US" sz="2400" dirty="0">
                <a:solidFill>
                  <a:srgbClr val="000000"/>
                </a:solidFill>
                <a:latin typeface="Univers Condensed"/>
              </a:rPr>
              <a:t>Will need to include the child abuse (mandated reporter) training certificate that you have completed </a:t>
            </a:r>
            <a:endParaRPr lang="en-US" sz="2400" dirty="0"/>
          </a:p>
        </p:txBody>
      </p:sp>
      <p:sp>
        <p:nvSpPr>
          <p:cNvPr id="20" name="Text Placeholder 19">
            <a:extLst>
              <a:ext uri="{FF2B5EF4-FFF2-40B4-BE49-F238E27FC236}">
                <a16:creationId xmlns:a16="http://schemas.microsoft.com/office/drawing/2014/main" id="{E633D0AA-8EC9-4074-835B-B9E8F510452A}"/>
              </a:ext>
            </a:extLst>
          </p:cNvPr>
          <p:cNvSpPr>
            <a:spLocks noGrp="1"/>
          </p:cNvSpPr>
          <p:nvPr>
            <p:ph type="body" sz="quarter" idx="16"/>
          </p:nvPr>
        </p:nvSpPr>
        <p:spPr>
          <a:xfrm>
            <a:off x="5668963" y="1673444"/>
            <a:ext cx="4565283" cy="665481"/>
          </a:xfrm>
        </p:spPr>
        <p:txBody>
          <a:bodyPr lIns="91440" tIns="45720" rIns="91440" bIns="45720" anchor="t"/>
          <a:lstStyle/>
          <a:p>
            <a:r>
              <a:rPr lang="en-US" dirty="0"/>
              <a:t>2- Verification of degree – Form 2</a:t>
            </a:r>
          </a:p>
        </p:txBody>
      </p:sp>
      <p:sp>
        <p:nvSpPr>
          <p:cNvPr id="14" name="Text Placeholder 13">
            <a:extLst>
              <a:ext uri="{FF2B5EF4-FFF2-40B4-BE49-F238E27FC236}">
                <a16:creationId xmlns:a16="http://schemas.microsoft.com/office/drawing/2014/main" id="{665DE900-AEA6-4993-B176-7D5A096CB419}"/>
              </a:ext>
            </a:extLst>
          </p:cNvPr>
          <p:cNvSpPr>
            <a:spLocks noGrp="1"/>
          </p:cNvSpPr>
          <p:nvPr>
            <p:ph type="body" sz="quarter" idx="14"/>
          </p:nvPr>
        </p:nvSpPr>
        <p:spPr>
          <a:xfrm>
            <a:off x="5668963" y="2461486"/>
            <a:ext cx="4879674" cy="2997342"/>
          </a:xfrm>
        </p:spPr>
        <p:txBody>
          <a:bodyPr lIns="91440" tIns="45720" rIns="91440" bIns="45720" anchor="t"/>
          <a:lstStyle/>
          <a:p>
            <a:pPr>
              <a:spcBef>
                <a:spcPts val="0"/>
              </a:spcBef>
              <a:buFont typeface="Arial"/>
              <a:buChar char="•"/>
            </a:pPr>
            <a:r>
              <a:rPr lang="en-US" sz="2400" dirty="0">
                <a:ea typeface="+mn-lt"/>
                <a:cs typeface="+mn-lt"/>
              </a:rPr>
              <a:t>Complete top portion of the form</a:t>
            </a:r>
            <a:endParaRPr lang="en-US" sz="2400"/>
          </a:p>
          <a:p>
            <a:pPr>
              <a:spcBef>
                <a:spcPts val="0"/>
              </a:spcBef>
              <a:buFont typeface="Arial"/>
              <a:buChar char="•"/>
            </a:pPr>
            <a:r>
              <a:rPr lang="en-US" sz="2400" dirty="0">
                <a:ea typeface="+mn-lt"/>
                <a:cs typeface="+mn-lt"/>
              </a:rPr>
              <a:t>Give form to Danielle prior to May 1</a:t>
            </a:r>
          </a:p>
          <a:p>
            <a:pPr>
              <a:spcBef>
                <a:spcPts val="0"/>
              </a:spcBef>
              <a:buFont typeface="Arial"/>
              <a:buChar char="•"/>
            </a:pPr>
            <a:r>
              <a:rPr lang="en-US" sz="2400" dirty="0">
                <a:ea typeface="+mn-lt"/>
                <a:cs typeface="+mn-lt"/>
              </a:rPr>
              <a:t>Registrar will be able to complete the form after May 9th </a:t>
            </a:r>
          </a:p>
          <a:p>
            <a:pPr>
              <a:spcBef>
                <a:spcPts val="0"/>
              </a:spcBef>
              <a:buFont typeface="Arial"/>
              <a:buChar char="•"/>
            </a:pPr>
            <a:r>
              <a:rPr lang="en-US" sz="2400" dirty="0">
                <a:ea typeface="+mn-lt"/>
                <a:cs typeface="+mn-lt"/>
              </a:rPr>
              <a:t>Registrar sends directly to state</a:t>
            </a:r>
          </a:p>
          <a:p>
            <a:pPr>
              <a:spcBef>
                <a:spcPts val="0"/>
              </a:spcBef>
              <a:buFont typeface="Arial"/>
              <a:buChar char="•"/>
            </a:pPr>
            <a:r>
              <a:rPr lang="en-US" sz="2400" dirty="0">
                <a:ea typeface="+mn-lt"/>
                <a:cs typeface="+mn-lt"/>
                <a:hlinkClick r:id="rId3"/>
              </a:rPr>
              <a:t>https://www.op.nysed.gov/sites/op/files/prof/mhp/mhc2.pdf</a:t>
            </a:r>
            <a:r>
              <a:rPr lang="en-US" sz="2400" dirty="0">
                <a:ea typeface="+mn-lt"/>
                <a:cs typeface="+mn-lt"/>
              </a:rPr>
              <a:t> </a:t>
            </a:r>
            <a:endParaRPr lang="en-US" sz="2400"/>
          </a:p>
        </p:txBody>
      </p:sp>
      <p:sp>
        <p:nvSpPr>
          <p:cNvPr id="17" name="Footer Placeholder 16">
            <a:extLst>
              <a:ext uri="{FF2B5EF4-FFF2-40B4-BE49-F238E27FC236}">
                <a16:creationId xmlns:a16="http://schemas.microsoft.com/office/drawing/2014/main" id="{9CC598A7-1589-4155-8E9E-6556F34CFFBF}"/>
              </a:ext>
            </a:extLst>
          </p:cNvPr>
          <p:cNvSpPr>
            <a:spLocks noGrp="1"/>
          </p:cNvSpPr>
          <p:nvPr>
            <p:ph type="ftr" sz="quarter" idx="11"/>
          </p:nvPr>
        </p:nvSpPr>
        <p:spPr>
          <a:xfrm rot="5400000">
            <a:off x="9233562" y="2578525"/>
            <a:ext cx="4114800" cy="365125"/>
          </a:xfrm>
        </p:spPr>
        <p:txBody>
          <a:bodyPr lIns="91440" tIns="45720" rIns="91440" bIns="45720" anchor="t"/>
          <a:lstStyle/>
          <a:p>
            <a:r>
              <a:rPr lang="en-US" dirty="0"/>
              <a:t>MHC Licensure Process NY</a:t>
            </a:r>
            <a:endParaRPr lang="en-US" dirty="0">
              <a:solidFill>
                <a:srgbClr val="000000"/>
              </a:solidFill>
            </a:endParaRPr>
          </a:p>
          <a:p>
            <a:endParaRPr lang="en-US" dirty="0"/>
          </a:p>
        </p:txBody>
      </p:sp>
      <p:sp>
        <p:nvSpPr>
          <p:cNvPr id="18" name="Slide Number Placeholder 17">
            <a:extLst>
              <a:ext uri="{FF2B5EF4-FFF2-40B4-BE49-F238E27FC236}">
                <a16:creationId xmlns:a16="http://schemas.microsoft.com/office/drawing/2014/main" id="{A9D29E60-58D1-45FC-8F2A-ADEF2F193CD0}"/>
              </a:ext>
            </a:extLst>
          </p:cNvPr>
          <p:cNvSpPr>
            <a:spLocks noGrp="1"/>
          </p:cNvSpPr>
          <p:nvPr>
            <p:ph type="sldNum" sz="quarter" idx="12"/>
          </p:nvPr>
        </p:nvSpPr>
        <p:spPr>
          <a:xfrm>
            <a:off x="10821701" y="5672706"/>
            <a:ext cx="951908" cy="754673"/>
          </a:xfrm>
        </p:spPr>
        <p:txBody>
          <a:bodyPr/>
          <a:lstStyle/>
          <a:p>
            <a:fld id="{5709AFD8-D051-4223-B8CF-1EC150CE8836}" type="slidenum">
              <a:rPr lang="en-US" smtClean="0"/>
              <a:pPr/>
              <a:t>5</a:t>
            </a:fld>
            <a:endParaRPr lang="en-US" dirty="0"/>
          </a:p>
        </p:txBody>
      </p:sp>
    </p:spTree>
    <p:extLst>
      <p:ext uri="{BB962C8B-B14F-4D97-AF65-F5344CB8AC3E}">
        <p14:creationId xmlns:p14="http://schemas.microsoft.com/office/powerpoint/2010/main" val="369437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83F7-3524-E26E-3760-980FA3707E28}"/>
              </a:ext>
            </a:extLst>
          </p:cNvPr>
          <p:cNvSpPr>
            <a:spLocks noGrp="1"/>
          </p:cNvSpPr>
          <p:nvPr>
            <p:ph type="title"/>
          </p:nvPr>
        </p:nvSpPr>
        <p:spPr>
          <a:xfrm>
            <a:off x="837513" y="410952"/>
            <a:ext cx="9396733" cy="1086646"/>
          </a:xfrm>
        </p:spPr>
        <p:txBody>
          <a:bodyPr lIns="91440" tIns="45720" rIns="91440" bIns="45720" anchor="ctr">
            <a:normAutofit/>
          </a:bodyPr>
          <a:lstStyle/>
          <a:p>
            <a:r>
              <a:rPr lang="en-US" dirty="0"/>
              <a:t>3- Getting the Limited Permit</a:t>
            </a:r>
            <a:br>
              <a:rPr lang="en-US" dirty="0"/>
            </a:br>
            <a:r>
              <a:rPr lang="en-US" sz="2800" dirty="0"/>
              <a:t>Form 5 and 5CS</a:t>
            </a:r>
          </a:p>
        </p:txBody>
      </p:sp>
      <p:sp>
        <p:nvSpPr>
          <p:cNvPr id="3" name="Text Placeholder 2">
            <a:extLst>
              <a:ext uri="{FF2B5EF4-FFF2-40B4-BE49-F238E27FC236}">
                <a16:creationId xmlns:a16="http://schemas.microsoft.com/office/drawing/2014/main" id="{C23A2C9A-6B0F-6F3F-5F6A-EC7D23AD0001}"/>
              </a:ext>
            </a:extLst>
          </p:cNvPr>
          <p:cNvSpPr>
            <a:spLocks noGrp="1"/>
          </p:cNvSpPr>
          <p:nvPr>
            <p:ph type="body" sz="quarter" idx="15"/>
          </p:nvPr>
        </p:nvSpPr>
        <p:spPr>
          <a:xfrm>
            <a:off x="842842" y="1391024"/>
            <a:ext cx="9579562" cy="644167"/>
          </a:xfrm>
        </p:spPr>
        <p:txBody>
          <a:bodyPr lIns="91440" tIns="45720" rIns="91440" bIns="45720" anchor="t"/>
          <a:lstStyle/>
          <a:p>
            <a:r>
              <a:rPr lang="en-US" dirty="0"/>
              <a:t>Completed once employment and a qualified supervisor is obtained</a:t>
            </a:r>
          </a:p>
        </p:txBody>
      </p:sp>
      <p:sp>
        <p:nvSpPr>
          <p:cNvPr id="4" name="Text Placeholder 3">
            <a:extLst>
              <a:ext uri="{FF2B5EF4-FFF2-40B4-BE49-F238E27FC236}">
                <a16:creationId xmlns:a16="http://schemas.microsoft.com/office/drawing/2014/main" id="{128887B8-584B-4DE5-ADEF-620CF6498015}"/>
              </a:ext>
            </a:extLst>
          </p:cNvPr>
          <p:cNvSpPr>
            <a:spLocks noGrp="1"/>
          </p:cNvSpPr>
          <p:nvPr>
            <p:ph type="body" sz="quarter" idx="13"/>
          </p:nvPr>
        </p:nvSpPr>
        <p:spPr>
          <a:xfrm>
            <a:off x="838200" y="1939277"/>
            <a:ext cx="9584891" cy="3492908"/>
          </a:xfrm>
        </p:spPr>
        <p:txBody>
          <a:bodyPr lIns="91440" tIns="45720" rIns="91440" bIns="45720" anchor="t"/>
          <a:lstStyle/>
          <a:p>
            <a:pPr marL="0" indent="0">
              <a:buNone/>
            </a:pPr>
            <a:r>
              <a:rPr lang="en-US" sz="2400" b="1" dirty="0">
                <a:solidFill>
                  <a:srgbClr val="538375"/>
                </a:solidFill>
              </a:rPr>
              <a:t>Form 5</a:t>
            </a:r>
          </a:p>
          <a:p>
            <a:r>
              <a:rPr lang="en-US" dirty="0">
                <a:solidFill>
                  <a:srgbClr val="000000"/>
                </a:solidFill>
                <a:latin typeface="Univers Condensed"/>
              </a:rPr>
              <a:t>Can be completed once the state has verified Form 1 and Form 2 have been received</a:t>
            </a:r>
            <a:endParaRPr lang="en-US" dirty="0"/>
          </a:p>
          <a:p>
            <a:r>
              <a:rPr lang="en-US" dirty="0">
                <a:solidFill>
                  <a:srgbClr val="000000"/>
                </a:solidFill>
                <a:latin typeface="Univers Condensed"/>
              </a:rPr>
              <a:t>Cost: $70</a:t>
            </a:r>
          </a:p>
          <a:p>
            <a:pPr marL="0" indent="0">
              <a:buNone/>
            </a:pPr>
            <a:r>
              <a:rPr lang="en-US" sz="2400" b="1" dirty="0">
                <a:solidFill>
                  <a:srgbClr val="538375"/>
                </a:solidFill>
              </a:rPr>
              <a:t>Form 5CS</a:t>
            </a:r>
            <a:endParaRPr lang="en-US" dirty="0">
              <a:solidFill>
                <a:srgbClr val="000000"/>
              </a:solidFill>
            </a:endParaRPr>
          </a:p>
          <a:p>
            <a:pPr marL="285750" indent="-285750"/>
            <a:r>
              <a:rPr lang="en-US" dirty="0">
                <a:solidFill>
                  <a:srgbClr val="000000"/>
                </a:solidFill>
                <a:ea typeface="+mn-lt"/>
                <a:cs typeface="+mn-lt"/>
              </a:rPr>
              <a:t>Section I: Complete this section. Give your supervisor a copy of Appendix A and have them complete Section II.</a:t>
            </a:r>
          </a:p>
          <a:p>
            <a:pPr marL="742950" lvl="1">
              <a:buFont typeface="Courier New" panose="020B0604020202020204" pitchFamily="34" charset="0"/>
              <a:buChar char="o"/>
            </a:pPr>
            <a:r>
              <a:rPr lang="en-US">
                <a:solidFill>
                  <a:srgbClr val="000000"/>
                </a:solidFill>
                <a:ea typeface="+mn-lt"/>
                <a:cs typeface="+mn-lt"/>
              </a:rPr>
              <a:t>Appendix A is a reference for you to know what your supervisor needs offer to you as your supervisor</a:t>
            </a:r>
          </a:p>
          <a:p>
            <a:pPr marL="742950" lvl="1">
              <a:buFont typeface="Courier New" panose="020B0604020202020204" pitchFamily="34" charset="0"/>
              <a:buChar char="o"/>
            </a:pPr>
            <a:r>
              <a:rPr lang="en-US" dirty="0">
                <a:solidFill>
                  <a:srgbClr val="000000"/>
                </a:solidFill>
                <a:ea typeface="+mn-lt"/>
                <a:cs typeface="+mn-lt"/>
              </a:rPr>
              <a:t>This is helpful in your job search so that you can ensure that your supervision and hours will count</a:t>
            </a:r>
            <a:endParaRPr lang="en-US">
              <a:solidFill>
                <a:srgbClr val="000000"/>
              </a:solidFill>
            </a:endParaRPr>
          </a:p>
          <a:p>
            <a:pPr marL="285750" indent="-285750"/>
            <a:r>
              <a:rPr lang="en-US" dirty="0">
                <a:solidFill>
                  <a:srgbClr val="000000"/>
                </a:solidFill>
                <a:ea typeface="+mn-lt"/>
                <a:cs typeface="+mn-lt"/>
              </a:rPr>
              <a:t>Section II: Your supervisor must complete this section before you can submit it to the Office of the Professions at the appropriate address at the end of the form. It is your responsibility to ensure your supervisor fully completes Section II. Failure to complete this form will delay its review.</a:t>
            </a:r>
            <a:endParaRPr lang="en-US" dirty="0"/>
          </a:p>
          <a:p>
            <a:pPr marL="285750" indent="-285750"/>
            <a:endParaRPr lang="en-US" dirty="0"/>
          </a:p>
        </p:txBody>
      </p:sp>
      <p:sp>
        <p:nvSpPr>
          <p:cNvPr id="7" name="Footer Placeholder 6">
            <a:extLst>
              <a:ext uri="{FF2B5EF4-FFF2-40B4-BE49-F238E27FC236}">
                <a16:creationId xmlns:a16="http://schemas.microsoft.com/office/drawing/2014/main" id="{8F75AF25-2F2C-23B6-50AF-2A31D4DDFA8E}"/>
              </a:ext>
            </a:extLst>
          </p:cNvPr>
          <p:cNvSpPr>
            <a:spLocks noGrp="1"/>
          </p:cNvSpPr>
          <p:nvPr>
            <p:ph type="ftr" sz="quarter" idx="11"/>
          </p:nvPr>
        </p:nvSpPr>
        <p:spPr/>
        <p:txBody>
          <a:bodyPr lIns="91440" tIns="45720" rIns="91440" bIns="45720" anchor="t"/>
          <a:lstStyle/>
          <a:p>
            <a:r>
              <a:rPr lang="en-US" dirty="0"/>
              <a:t>MHC Licensure Process NY</a:t>
            </a:r>
            <a:endParaRPr lang="en-US" dirty="0">
              <a:solidFill>
                <a:srgbClr val="000000"/>
              </a:solidFill>
            </a:endParaRPr>
          </a:p>
          <a:p>
            <a:endParaRPr lang="en-US" dirty="0"/>
          </a:p>
        </p:txBody>
      </p:sp>
      <p:sp>
        <p:nvSpPr>
          <p:cNvPr id="8" name="Slide Number Placeholder 7">
            <a:extLst>
              <a:ext uri="{FF2B5EF4-FFF2-40B4-BE49-F238E27FC236}">
                <a16:creationId xmlns:a16="http://schemas.microsoft.com/office/drawing/2014/main" id="{442A91F8-DDED-4924-D486-E564EA11DF02}"/>
              </a:ext>
            </a:extLst>
          </p:cNvPr>
          <p:cNvSpPr>
            <a:spLocks noGrp="1"/>
          </p:cNvSpPr>
          <p:nvPr>
            <p:ph type="sldNum" sz="quarter" idx="12"/>
          </p:nvPr>
        </p:nvSpPr>
        <p:spPr/>
        <p:txBody>
          <a:bodyPr/>
          <a:lstStyle/>
          <a:p>
            <a:fld id="{42B7CBA4-B6F8-42AF-9F87-A3019C537482}" type="slidenum">
              <a:rPr lang="en-US" smtClean="0"/>
              <a:pPr/>
              <a:t>6</a:t>
            </a:fld>
            <a:endParaRPr lang="en-US" dirty="0"/>
          </a:p>
        </p:txBody>
      </p:sp>
    </p:spTree>
    <p:extLst>
      <p:ext uri="{BB962C8B-B14F-4D97-AF65-F5344CB8AC3E}">
        <p14:creationId xmlns:p14="http://schemas.microsoft.com/office/powerpoint/2010/main" val="173354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A655-BCFB-CF4F-22B1-7098C3480B79}"/>
              </a:ext>
            </a:extLst>
          </p:cNvPr>
          <p:cNvSpPr>
            <a:spLocks noGrp="1"/>
          </p:cNvSpPr>
          <p:nvPr>
            <p:ph type="title"/>
          </p:nvPr>
        </p:nvSpPr>
        <p:spPr/>
        <p:txBody>
          <a:bodyPr lIns="91440" tIns="45720" rIns="91440" bIns="45720" anchor="ctr">
            <a:normAutofit/>
          </a:bodyPr>
          <a:lstStyle/>
          <a:p>
            <a:r>
              <a:rPr lang="en-US" dirty="0"/>
              <a:t>Diagnostic Privilege</a:t>
            </a:r>
          </a:p>
        </p:txBody>
      </p:sp>
      <p:sp>
        <p:nvSpPr>
          <p:cNvPr id="4" name="Text Placeholder 3">
            <a:extLst>
              <a:ext uri="{FF2B5EF4-FFF2-40B4-BE49-F238E27FC236}">
                <a16:creationId xmlns:a16="http://schemas.microsoft.com/office/drawing/2014/main" id="{0269284F-059C-E3E2-39E1-F8EF4155091D}"/>
              </a:ext>
            </a:extLst>
          </p:cNvPr>
          <p:cNvSpPr>
            <a:spLocks noGrp="1"/>
          </p:cNvSpPr>
          <p:nvPr>
            <p:ph type="body" sz="quarter" idx="13"/>
          </p:nvPr>
        </p:nvSpPr>
        <p:spPr>
          <a:xfrm>
            <a:off x="838200" y="1523641"/>
            <a:ext cx="9654164" cy="4153663"/>
          </a:xfrm>
        </p:spPr>
        <p:txBody>
          <a:bodyPr lIns="91440" tIns="45720" rIns="91440" bIns="45720" anchor="t"/>
          <a:lstStyle/>
          <a:p>
            <a:r>
              <a:rPr lang="en-US" dirty="0">
                <a:latin typeface="Lato"/>
                <a:ea typeface="Lato"/>
                <a:cs typeface="Lato"/>
              </a:rPr>
              <a:t>To satisfy the requirement of licensure and the diagnostic privilege you will need to obtain 3,000 hours of supervised experience of which 2,000 hours must be direct client contact in activities that include but is not limited to diagnosis, psychotherapy and assessment-based treatment planning.</a:t>
            </a:r>
          </a:p>
          <a:p>
            <a:r>
              <a:rPr lang="en-US" dirty="0">
                <a:latin typeface="Lato"/>
                <a:ea typeface="Lato"/>
                <a:cs typeface="Lato"/>
              </a:rPr>
              <a:t>Your supervisor must have the authority to diagnose</a:t>
            </a:r>
          </a:p>
          <a:p>
            <a:r>
              <a:rPr lang="en-US" dirty="0">
                <a:latin typeface="Lato"/>
                <a:ea typeface="Lato"/>
                <a:cs typeface="Lato"/>
              </a:rPr>
              <a:t>There are two applications: One for Licensure and One for privilege. There may be some redundancies in the application process.</a:t>
            </a:r>
            <a:endParaRPr lang="en-US">
              <a:latin typeface="Lato"/>
              <a:ea typeface="Lato"/>
              <a:cs typeface="Lato"/>
            </a:endParaRPr>
          </a:p>
          <a:p>
            <a:r>
              <a:rPr lang="en-US" dirty="0">
                <a:latin typeface="Lato"/>
                <a:ea typeface="Lato"/>
                <a:cs typeface="Lato"/>
              </a:rPr>
              <a:t>An applicant can submit the applications for both licensure and privilege at the same time. However, NYSED will evaluate the application for licensure 1st. Once they have determined that you meet the requirements for licensure and grant the license – they will then review the application for the privilege.</a:t>
            </a:r>
          </a:p>
          <a:p>
            <a:r>
              <a:rPr lang="en-US" dirty="0">
                <a:latin typeface="Lato"/>
                <a:ea typeface="Lato"/>
                <a:cs typeface="Lato"/>
              </a:rPr>
              <a:t>The application (Form 1D)  is also found at </a:t>
            </a:r>
            <a:r>
              <a:rPr lang="en-US" dirty="0">
                <a:latin typeface="Lato"/>
                <a:ea typeface="+mn-lt"/>
                <a:cs typeface="+mn-lt"/>
                <a:hlinkClick r:id="rId2"/>
              </a:rPr>
              <a:t>https://www.op.nysed.gov/professions/mental-health-counselors/application-forms</a:t>
            </a:r>
            <a:r>
              <a:rPr lang="en-US" dirty="0">
                <a:latin typeface="Lato"/>
                <a:ea typeface="+mn-lt"/>
                <a:cs typeface="+mn-lt"/>
              </a:rPr>
              <a:t> and costs $175</a:t>
            </a:r>
            <a:endParaRPr lang="en-US" dirty="0">
              <a:latin typeface="Univers Condensed"/>
              <a:ea typeface="+mn-lt"/>
              <a:cs typeface="+mn-lt"/>
            </a:endParaRPr>
          </a:p>
          <a:p>
            <a:r>
              <a:rPr lang="en-US" dirty="0"/>
              <a:t>Follow the instructions for application on the website above</a:t>
            </a:r>
            <a:br>
              <a:rPr lang="en-US" dirty="0"/>
            </a:br>
            <a:endParaRPr lang="en-US"/>
          </a:p>
        </p:txBody>
      </p:sp>
      <p:sp>
        <p:nvSpPr>
          <p:cNvPr id="7" name="Footer Placeholder 6">
            <a:extLst>
              <a:ext uri="{FF2B5EF4-FFF2-40B4-BE49-F238E27FC236}">
                <a16:creationId xmlns:a16="http://schemas.microsoft.com/office/drawing/2014/main" id="{4A603EBE-BD43-4B0B-65E0-94499BA28B6A}"/>
              </a:ext>
            </a:extLst>
          </p:cNvPr>
          <p:cNvSpPr>
            <a:spLocks noGrp="1"/>
          </p:cNvSpPr>
          <p:nvPr>
            <p:ph type="ftr" sz="quarter" idx="11"/>
          </p:nvPr>
        </p:nvSpPr>
        <p:spPr/>
        <p:txBody>
          <a:bodyPr lIns="91440" tIns="45720" rIns="91440" bIns="45720" anchor="t"/>
          <a:lstStyle/>
          <a:p>
            <a:r>
              <a:rPr lang="en-US" dirty="0"/>
              <a:t>MHC Licensure Process NY</a:t>
            </a:r>
            <a:endParaRPr lang="en-US" dirty="0">
              <a:solidFill>
                <a:srgbClr val="000000"/>
              </a:solidFill>
            </a:endParaRPr>
          </a:p>
          <a:p>
            <a:endParaRPr lang="en-US" dirty="0">
              <a:solidFill>
                <a:srgbClr val="000000"/>
              </a:solidFill>
            </a:endParaRPr>
          </a:p>
          <a:p>
            <a:endParaRPr lang="en-US" dirty="0"/>
          </a:p>
        </p:txBody>
      </p:sp>
      <p:sp>
        <p:nvSpPr>
          <p:cNvPr id="8" name="Slide Number Placeholder 7">
            <a:extLst>
              <a:ext uri="{FF2B5EF4-FFF2-40B4-BE49-F238E27FC236}">
                <a16:creationId xmlns:a16="http://schemas.microsoft.com/office/drawing/2014/main" id="{B357007F-729F-D92B-0CF6-6ADA714C7F5C}"/>
              </a:ext>
            </a:extLst>
          </p:cNvPr>
          <p:cNvSpPr>
            <a:spLocks noGrp="1"/>
          </p:cNvSpPr>
          <p:nvPr>
            <p:ph type="sldNum" sz="quarter" idx="12"/>
          </p:nvPr>
        </p:nvSpPr>
        <p:spPr/>
        <p:txBody>
          <a:bodyPr/>
          <a:lstStyle/>
          <a:p>
            <a:fld id="{42B7CBA4-B6F8-42AF-9F87-A3019C537482}" type="slidenum">
              <a:rPr lang="en-US" smtClean="0"/>
              <a:pPr/>
              <a:t>7</a:t>
            </a:fld>
            <a:endParaRPr lang="en-US" dirty="0"/>
          </a:p>
        </p:txBody>
      </p:sp>
    </p:spTree>
    <p:extLst>
      <p:ext uri="{BB962C8B-B14F-4D97-AF65-F5344CB8AC3E}">
        <p14:creationId xmlns:p14="http://schemas.microsoft.com/office/powerpoint/2010/main" val="185022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7A75-AD79-D95F-A60C-CD2FE81DF71B}"/>
              </a:ext>
            </a:extLst>
          </p:cNvPr>
          <p:cNvSpPr>
            <a:spLocks noGrp="1"/>
          </p:cNvSpPr>
          <p:nvPr>
            <p:ph type="title"/>
          </p:nvPr>
        </p:nvSpPr>
        <p:spPr/>
        <p:txBody>
          <a:bodyPr lIns="91440" tIns="45720" rIns="91440" bIns="45720" anchor="ctr">
            <a:normAutofit/>
          </a:bodyPr>
          <a:lstStyle/>
          <a:p>
            <a:r>
              <a:rPr lang="en-US" dirty="0"/>
              <a:t>The NCMHCE</a:t>
            </a:r>
          </a:p>
        </p:txBody>
      </p:sp>
      <p:sp>
        <p:nvSpPr>
          <p:cNvPr id="3" name="Text Placeholder 2">
            <a:extLst>
              <a:ext uri="{FF2B5EF4-FFF2-40B4-BE49-F238E27FC236}">
                <a16:creationId xmlns:a16="http://schemas.microsoft.com/office/drawing/2014/main" id="{ABD280FB-3178-F308-17E1-078E5DA79651}"/>
              </a:ext>
            </a:extLst>
          </p:cNvPr>
          <p:cNvSpPr>
            <a:spLocks noGrp="1"/>
          </p:cNvSpPr>
          <p:nvPr>
            <p:ph type="body" sz="quarter" idx="15"/>
          </p:nvPr>
        </p:nvSpPr>
        <p:spPr/>
        <p:txBody>
          <a:bodyPr lIns="91440" tIns="45720" rIns="91440" bIns="45720" anchor="t"/>
          <a:lstStyle/>
          <a:p>
            <a:r>
              <a:rPr lang="en-US" dirty="0"/>
              <a:t>Registration Process</a:t>
            </a:r>
          </a:p>
        </p:txBody>
      </p:sp>
      <p:sp>
        <p:nvSpPr>
          <p:cNvPr id="4" name="Text Placeholder 3">
            <a:extLst>
              <a:ext uri="{FF2B5EF4-FFF2-40B4-BE49-F238E27FC236}">
                <a16:creationId xmlns:a16="http://schemas.microsoft.com/office/drawing/2014/main" id="{AD1E9B77-2F38-265C-A905-130B742C402F}"/>
              </a:ext>
            </a:extLst>
          </p:cNvPr>
          <p:cNvSpPr>
            <a:spLocks noGrp="1"/>
          </p:cNvSpPr>
          <p:nvPr>
            <p:ph type="body" sz="quarter" idx="13"/>
          </p:nvPr>
        </p:nvSpPr>
        <p:spPr/>
        <p:txBody>
          <a:bodyPr lIns="91440" tIns="45720" rIns="91440" bIns="45720" anchor="t"/>
          <a:lstStyle/>
          <a:p>
            <a:r>
              <a:rPr lang="en-US" sz="2000" dirty="0">
                <a:solidFill>
                  <a:srgbClr val="343A40"/>
                </a:solidFill>
                <a:ea typeface="+mn-lt"/>
                <a:cs typeface="+mn-lt"/>
              </a:rPr>
              <a:t>After NYS reviews and approves Form 1 and 2:</a:t>
            </a:r>
            <a:endParaRPr lang="en-US" sz="2000">
              <a:solidFill>
                <a:srgbClr val="000000"/>
              </a:solidFill>
              <a:ea typeface="+mn-lt"/>
              <a:cs typeface="+mn-lt"/>
            </a:endParaRPr>
          </a:p>
          <a:p>
            <a:pPr lvl="1">
              <a:buFont typeface="Courier New" panose="020B0604020202020204" pitchFamily="34" charset="0"/>
              <a:buChar char="o"/>
            </a:pPr>
            <a:r>
              <a:rPr lang="en-US" sz="1400" dirty="0">
                <a:solidFill>
                  <a:srgbClr val="343A40"/>
                </a:solidFill>
                <a:ea typeface="+mn-lt"/>
                <a:cs typeface="+mn-lt"/>
              </a:rPr>
              <a:t>You will receive notification of approval of your education and all application materials from the New York State Education Department</a:t>
            </a:r>
            <a:endParaRPr lang="en-US" sz="1400" dirty="0">
              <a:solidFill>
                <a:srgbClr val="ED625F"/>
              </a:solidFill>
              <a:ea typeface="+mn-lt"/>
              <a:cs typeface="+mn-lt"/>
            </a:endParaRPr>
          </a:p>
          <a:p>
            <a:pPr lvl="1">
              <a:buFont typeface="Courier New" panose="020B0604020202020204" pitchFamily="34" charset="0"/>
              <a:buChar char="o"/>
            </a:pPr>
            <a:r>
              <a:rPr lang="en-US" sz="1400" dirty="0">
                <a:solidFill>
                  <a:srgbClr val="343A40"/>
                </a:solidFill>
                <a:ea typeface="+mn-lt"/>
                <a:cs typeface="+mn-lt"/>
              </a:rPr>
              <a:t>The state notifies you and the examination administrators when you have satisfied the examination eligibility requirements</a:t>
            </a:r>
            <a:endParaRPr lang="en-US" sz="1400" dirty="0">
              <a:solidFill>
                <a:srgbClr val="343A40"/>
              </a:solidFill>
            </a:endParaRPr>
          </a:p>
          <a:p>
            <a:pPr lvl="1">
              <a:buFont typeface="Courier New" panose="020B0604020202020204" pitchFamily="34" charset="0"/>
              <a:buChar char="o"/>
            </a:pPr>
            <a:r>
              <a:rPr lang="en-US" sz="1400" dirty="0">
                <a:solidFill>
                  <a:srgbClr val="343A40"/>
                </a:solidFill>
                <a:ea typeface="+mn-lt"/>
                <a:cs typeface="+mn-lt"/>
              </a:rPr>
              <a:t>You will register directly with the examination administrator to take the examination after being notified of your eligibility</a:t>
            </a:r>
            <a:endParaRPr lang="en-US" sz="1400" dirty="0">
              <a:solidFill>
                <a:srgbClr val="000000"/>
              </a:solidFill>
            </a:endParaRPr>
          </a:p>
          <a:p>
            <a:endParaRPr lang="en-US" dirty="0"/>
          </a:p>
        </p:txBody>
      </p:sp>
      <p:sp>
        <p:nvSpPr>
          <p:cNvPr id="5" name="Text Placeholder 4">
            <a:extLst>
              <a:ext uri="{FF2B5EF4-FFF2-40B4-BE49-F238E27FC236}">
                <a16:creationId xmlns:a16="http://schemas.microsoft.com/office/drawing/2014/main" id="{858CDC0D-391D-8E4A-C3A3-B493E7546AB2}"/>
              </a:ext>
            </a:extLst>
          </p:cNvPr>
          <p:cNvSpPr>
            <a:spLocks noGrp="1"/>
          </p:cNvSpPr>
          <p:nvPr>
            <p:ph type="body" sz="quarter" idx="16"/>
          </p:nvPr>
        </p:nvSpPr>
        <p:spPr/>
        <p:txBody>
          <a:bodyPr lIns="91440" tIns="45720" rIns="91440" bIns="45720" anchor="t"/>
          <a:lstStyle/>
          <a:p>
            <a:r>
              <a:rPr lang="en-US" dirty="0"/>
              <a:t>Resources</a:t>
            </a:r>
          </a:p>
        </p:txBody>
      </p:sp>
      <p:sp>
        <p:nvSpPr>
          <p:cNvPr id="6" name="Text Placeholder 5">
            <a:extLst>
              <a:ext uri="{FF2B5EF4-FFF2-40B4-BE49-F238E27FC236}">
                <a16:creationId xmlns:a16="http://schemas.microsoft.com/office/drawing/2014/main" id="{F3D58786-3169-E736-367D-D9D2CA2FB8F5}"/>
              </a:ext>
            </a:extLst>
          </p:cNvPr>
          <p:cNvSpPr>
            <a:spLocks noGrp="1"/>
          </p:cNvSpPr>
          <p:nvPr>
            <p:ph type="body" sz="quarter" idx="14"/>
          </p:nvPr>
        </p:nvSpPr>
        <p:spPr/>
        <p:txBody>
          <a:bodyPr lIns="91440" tIns="45720" rIns="91440" bIns="45720" anchor="t"/>
          <a:lstStyle/>
          <a:p>
            <a:r>
              <a:rPr lang="en-US" dirty="0">
                <a:ea typeface="+mn-lt"/>
                <a:cs typeface="+mn-lt"/>
                <a:hlinkClick r:id="rId2"/>
              </a:rPr>
              <a:t>https://nbcc.org/exams/ncmhce</a:t>
            </a:r>
            <a:endParaRPr lang="en-US"/>
          </a:p>
          <a:p>
            <a:r>
              <a:rPr lang="en-US" dirty="0">
                <a:ea typeface="+mn-lt"/>
                <a:cs typeface="+mn-lt"/>
                <a:hlinkClick r:id="rId3"/>
              </a:rPr>
              <a:t>https://counselingexam.com/</a:t>
            </a:r>
            <a:r>
              <a:rPr lang="en-US" dirty="0">
                <a:ea typeface="+mn-lt"/>
                <a:cs typeface="+mn-lt"/>
              </a:rPr>
              <a:t> </a:t>
            </a:r>
            <a:endParaRPr lang="en-US"/>
          </a:p>
          <a:p>
            <a:r>
              <a:rPr lang="en-US" dirty="0">
                <a:ea typeface="+mn-lt"/>
                <a:cs typeface="+mn-lt"/>
                <a:hlinkClick r:id="rId4"/>
              </a:rPr>
              <a:t>https://nymhca.org/page/institute-examprep</a:t>
            </a:r>
            <a:r>
              <a:rPr lang="en-US" dirty="0">
                <a:ea typeface="+mn-lt"/>
                <a:cs typeface="+mn-lt"/>
              </a:rPr>
              <a:t> </a:t>
            </a:r>
          </a:p>
          <a:p>
            <a:r>
              <a:rPr lang="en-US" dirty="0">
                <a:ea typeface="+mn-lt"/>
                <a:cs typeface="+mn-lt"/>
                <a:hlinkClick r:id="rId5"/>
              </a:rPr>
              <a:t>https://www.mometrix.com/academy/ncmhce-study-guide/</a:t>
            </a:r>
            <a:r>
              <a:rPr lang="en-US" dirty="0">
                <a:ea typeface="+mn-lt"/>
                <a:cs typeface="+mn-lt"/>
              </a:rPr>
              <a:t> </a:t>
            </a:r>
          </a:p>
          <a:p>
            <a:endParaRPr lang="en-US" dirty="0"/>
          </a:p>
        </p:txBody>
      </p:sp>
      <p:sp>
        <p:nvSpPr>
          <p:cNvPr id="7" name="Footer Placeholder 6">
            <a:extLst>
              <a:ext uri="{FF2B5EF4-FFF2-40B4-BE49-F238E27FC236}">
                <a16:creationId xmlns:a16="http://schemas.microsoft.com/office/drawing/2014/main" id="{A9BEE888-3C6A-5E3C-E461-1ED3AF9976E5}"/>
              </a:ext>
            </a:extLst>
          </p:cNvPr>
          <p:cNvSpPr>
            <a:spLocks noGrp="1"/>
          </p:cNvSpPr>
          <p:nvPr>
            <p:ph type="ftr" sz="quarter" idx="11"/>
          </p:nvPr>
        </p:nvSpPr>
        <p:spPr/>
        <p:txBody>
          <a:bodyPr lIns="91440" tIns="45720" rIns="91440" bIns="45720" anchor="t"/>
          <a:lstStyle/>
          <a:p>
            <a:r>
              <a:rPr lang="en-US" dirty="0"/>
              <a:t>MHC Licensure Process NY</a:t>
            </a:r>
            <a:endParaRPr lang="en-US" dirty="0">
              <a:solidFill>
                <a:srgbClr val="000000"/>
              </a:solidFill>
            </a:endParaRPr>
          </a:p>
          <a:p>
            <a:endParaRPr lang="en-US" dirty="0"/>
          </a:p>
        </p:txBody>
      </p:sp>
      <p:sp>
        <p:nvSpPr>
          <p:cNvPr id="8" name="Slide Number Placeholder 7">
            <a:extLst>
              <a:ext uri="{FF2B5EF4-FFF2-40B4-BE49-F238E27FC236}">
                <a16:creationId xmlns:a16="http://schemas.microsoft.com/office/drawing/2014/main" id="{B875FA70-9782-C0CD-82BF-CB4D5563DD65}"/>
              </a:ext>
            </a:extLst>
          </p:cNvPr>
          <p:cNvSpPr>
            <a:spLocks noGrp="1"/>
          </p:cNvSpPr>
          <p:nvPr>
            <p:ph type="sldNum" sz="quarter" idx="12"/>
          </p:nvPr>
        </p:nvSpPr>
        <p:spPr/>
        <p:txBody>
          <a:bodyPr/>
          <a:lstStyle/>
          <a:p>
            <a:fld id="{42B7CBA4-B6F8-42AF-9F87-A3019C537482}" type="slidenum">
              <a:rPr lang="en-US" smtClean="0"/>
              <a:pPr/>
              <a:t>8</a:t>
            </a:fld>
            <a:endParaRPr lang="en-US" dirty="0"/>
          </a:p>
        </p:txBody>
      </p:sp>
    </p:spTree>
    <p:extLst>
      <p:ext uri="{BB962C8B-B14F-4D97-AF65-F5344CB8AC3E}">
        <p14:creationId xmlns:p14="http://schemas.microsoft.com/office/powerpoint/2010/main" val="183097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A962-E08B-6FBB-BCED-B2F041154702}"/>
              </a:ext>
            </a:extLst>
          </p:cNvPr>
          <p:cNvSpPr>
            <a:spLocks noGrp="1"/>
          </p:cNvSpPr>
          <p:nvPr>
            <p:ph type="title"/>
          </p:nvPr>
        </p:nvSpPr>
        <p:spPr/>
        <p:txBody>
          <a:bodyPr lIns="91440" tIns="45720" rIns="91440" bIns="45720" anchor="ctr">
            <a:normAutofit fontScale="90000"/>
          </a:bodyPr>
          <a:lstStyle/>
          <a:p>
            <a:r>
              <a:rPr lang="en-US" dirty="0"/>
              <a:t>Documenting Your Hours </a:t>
            </a:r>
            <a:br>
              <a:rPr lang="en-US" dirty="0"/>
            </a:br>
            <a:r>
              <a:rPr lang="en-US" dirty="0"/>
              <a:t>Forms 4 and 4B</a:t>
            </a:r>
          </a:p>
        </p:txBody>
      </p:sp>
      <p:sp>
        <p:nvSpPr>
          <p:cNvPr id="3" name="Text Placeholder 2">
            <a:extLst>
              <a:ext uri="{FF2B5EF4-FFF2-40B4-BE49-F238E27FC236}">
                <a16:creationId xmlns:a16="http://schemas.microsoft.com/office/drawing/2014/main" id="{29358F70-57B0-97D4-FB02-3C4457BEF285}"/>
              </a:ext>
            </a:extLst>
          </p:cNvPr>
          <p:cNvSpPr>
            <a:spLocks noGrp="1"/>
          </p:cNvSpPr>
          <p:nvPr>
            <p:ph type="body" sz="quarter" idx="15"/>
          </p:nvPr>
        </p:nvSpPr>
        <p:spPr>
          <a:xfrm>
            <a:off x="837513" y="1565550"/>
            <a:ext cx="4565283" cy="665481"/>
          </a:xfrm>
        </p:spPr>
        <p:txBody>
          <a:bodyPr lIns="91440" tIns="45720" rIns="91440" bIns="45720" anchor="t"/>
          <a:lstStyle/>
          <a:p>
            <a:r>
              <a:rPr lang="en-US" dirty="0"/>
              <a:t>Form 4</a:t>
            </a:r>
          </a:p>
        </p:txBody>
      </p:sp>
      <p:sp>
        <p:nvSpPr>
          <p:cNvPr id="4" name="Text Placeholder 3">
            <a:extLst>
              <a:ext uri="{FF2B5EF4-FFF2-40B4-BE49-F238E27FC236}">
                <a16:creationId xmlns:a16="http://schemas.microsoft.com/office/drawing/2014/main" id="{2FA451A8-9DF1-1B62-89A3-E1047399EFA6}"/>
              </a:ext>
            </a:extLst>
          </p:cNvPr>
          <p:cNvSpPr>
            <a:spLocks noGrp="1"/>
          </p:cNvSpPr>
          <p:nvPr>
            <p:ph type="body" sz="quarter" idx="13"/>
          </p:nvPr>
        </p:nvSpPr>
        <p:spPr>
          <a:xfrm>
            <a:off x="838200" y="2177086"/>
            <a:ext cx="4565283" cy="3492908"/>
          </a:xfrm>
        </p:spPr>
        <p:txBody>
          <a:bodyPr lIns="91440" tIns="45720" rIns="91440" bIns="45720" anchor="t"/>
          <a:lstStyle/>
          <a:p>
            <a:r>
              <a:rPr lang="en-US"/>
              <a:t>Purpose: This is your record of clinical experience</a:t>
            </a:r>
            <a:endParaRPr lang="en-US" dirty="0"/>
          </a:p>
          <a:p>
            <a:r>
              <a:rPr lang="en-US"/>
              <a:t>Complete this as you complete your 3,000 hours, especially if you change sites</a:t>
            </a:r>
          </a:p>
          <a:p>
            <a:r>
              <a:rPr lang="en-US" dirty="0"/>
              <a:t>This helps you keep an overall log of your hours</a:t>
            </a:r>
          </a:p>
          <a:p>
            <a:r>
              <a:rPr lang="en-US" dirty="0"/>
              <a:t>Note – If you only have 1 site, you will only need to complete this one time before you send it to the state</a:t>
            </a:r>
          </a:p>
        </p:txBody>
      </p:sp>
      <p:sp>
        <p:nvSpPr>
          <p:cNvPr id="5" name="Text Placeholder 4">
            <a:extLst>
              <a:ext uri="{FF2B5EF4-FFF2-40B4-BE49-F238E27FC236}">
                <a16:creationId xmlns:a16="http://schemas.microsoft.com/office/drawing/2014/main" id="{F2F8FD56-321F-5638-2E3F-BFFA37F0B229}"/>
              </a:ext>
            </a:extLst>
          </p:cNvPr>
          <p:cNvSpPr>
            <a:spLocks noGrp="1"/>
          </p:cNvSpPr>
          <p:nvPr>
            <p:ph type="body" sz="quarter" idx="16"/>
          </p:nvPr>
        </p:nvSpPr>
        <p:spPr>
          <a:xfrm>
            <a:off x="5668963" y="1565550"/>
            <a:ext cx="4565283" cy="665481"/>
          </a:xfrm>
        </p:spPr>
        <p:txBody>
          <a:bodyPr lIns="91440" tIns="45720" rIns="91440" bIns="45720" anchor="t"/>
          <a:lstStyle/>
          <a:p>
            <a:r>
              <a:rPr lang="en-US" dirty="0"/>
              <a:t>Form 4B</a:t>
            </a:r>
          </a:p>
        </p:txBody>
      </p:sp>
      <p:sp>
        <p:nvSpPr>
          <p:cNvPr id="6" name="Text Placeholder 5">
            <a:extLst>
              <a:ext uri="{FF2B5EF4-FFF2-40B4-BE49-F238E27FC236}">
                <a16:creationId xmlns:a16="http://schemas.microsoft.com/office/drawing/2014/main" id="{F34BD69E-0E9F-11AB-9E27-099F53DC40E7}"/>
              </a:ext>
            </a:extLst>
          </p:cNvPr>
          <p:cNvSpPr>
            <a:spLocks noGrp="1"/>
          </p:cNvSpPr>
          <p:nvPr>
            <p:ph type="body" sz="quarter" idx="14"/>
          </p:nvPr>
        </p:nvSpPr>
        <p:spPr>
          <a:xfrm>
            <a:off x="5668963" y="2177086"/>
            <a:ext cx="4565283" cy="3492908"/>
          </a:xfrm>
        </p:spPr>
        <p:txBody>
          <a:bodyPr lIns="91440" tIns="45720" rIns="91440" bIns="45720" anchor="t"/>
          <a:lstStyle/>
          <a:p>
            <a:pPr>
              <a:lnSpc>
                <a:spcPct val="110000"/>
              </a:lnSpc>
            </a:pPr>
            <a:r>
              <a:rPr lang="en-US" sz="1600" dirty="0">
                <a:latin typeface="Lato"/>
                <a:ea typeface="Lato"/>
                <a:cs typeface="Lato"/>
              </a:rPr>
              <a:t>This is your supervisor's attestation of your hours – it is given to them to sign and send to the </a:t>
            </a:r>
            <a:r>
              <a:rPr lang="en-US" sz="1600" dirty="0" err="1">
                <a:latin typeface="Lato"/>
                <a:ea typeface="Lato"/>
                <a:cs typeface="Lato"/>
              </a:rPr>
              <a:t>staste</a:t>
            </a:r>
          </a:p>
          <a:p>
            <a:pPr>
              <a:lnSpc>
                <a:spcPct val="110000"/>
              </a:lnSpc>
            </a:pPr>
            <a:r>
              <a:rPr lang="en-US" sz="1600" dirty="0">
                <a:latin typeface="Lato"/>
                <a:ea typeface="Lato"/>
                <a:cs typeface="Lato"/>
              </a:rPr>
              <a:t>Make sure that you have all lines on Form 4 completed for each site/supervisor</a:t>
            </a:r>
          </a:p>
          <a:p>
            <a:pPr>
              <a:lnSpc>
                <a:spcPct val="110000"/>
              </a:lnSpc>
            </a:pPr>
            <a:r>
              <a:rPr lang="en-US" sz="1600" dirty="0">
                <a:latin typeface="Lato"/>
                <a:ea typeface="Lato"/>
                <a:cs typeface="Lato"/>
              </a:rPr>
              <a:t>There is a spot on Form 4 where you will indicate the corresponding number on the 4B form </a:t>
            </a:r>
            <a:endParaRPr lang="en-US" sz="1600">
              <a:latin typeface="Lato"/>
              <a:ea typeface="Lato"/>
              <a:cs typeface="Lato"/>
            </a:endParaRPr>
          </a:p>
          <a:p>
            <a:pPr>
              <a:lnSpc>
                <a:spcPct val="110000"/>
              </a:lnSpc>
            </a:pPr>
            <a:r>
              <a:rPr lang="en-US" sz="1600" dirty="0">
                <a:latin typeface="Lato"/>
                <a:ea typeface="Lato"/>
                <a:cs typeface="Lato"/>
              </a:rPr>
              <a:t>4B’s can be sent in early if you change sites and they will be kept in your file with the state, however form 4 would need to be sent in once your 3,000 hours are completed </a:t>
            </a:r>
            <a:endParaRPr lang="en-US" sz="1600">
              <a:latin typeface="Lato"/>
              <a:ea typeface="Lato"/>
              <a:cs typeface="Lato"/>
            </a:endParaRPr>
          </a:p>
        </p:txBody>
      </p:sp>
      <p:sp>
        <p:nvSpPr>
          <p:cNvPr id="7" name="Footer Placeholder 6">
            <a:extLst>
              <a:ext uri="{FF2B5EF4-FFF2-40B4-BE49-F238E27FC236}">
                <a16:creationId xmlns:a16="http://schemas.microsoft.com/office/drawing/2014/main" id="{35C2F470-C54A-1911-7A4D-BA9C2D664446}"/>
              </a:ext>
            </a:extLst>
          </p:cNvPr>
          <p:cNvSpPr>
            <a:spLocks noGrp="1"/>
          </p:cNvSpPr>
          <p:nvPr>
            <p:ph type="ftr" sz="quarter" idx="11"/>
          </p:nvPr>
        </p:nvSpPr>
        <p:spPr/>
        <p:txBody>
          <a:bodyPr lIns="91440" tIns="45720" rIns="91440" bIns="45720" anchor="t"/>
          <a:lstStyle/>
          <a:p>
            <a:r>
              <a:rPr lang="en-US" dirty="0"/>
              <a:t>MHC Licensure Process NY</a:t>
            </a:r>
            <a:endParaRPr lang="en-US" dirty="0">
              <a:solidFill>
                <a:srgbClr val="000000"/>
              </a:solidFill>
            </a:endParaRPr>
          </a:p>
          <a:p>
            <a:endParaRPr lang="en-US" dirty="0">
              <a:solidFill>
                <a:srgbClr val="000000"/>
              </a:solidFill>
            </a:endParaRPr>
          </a:p>
          <a:p>
            <a:endParaRPr lang="en-US" dirty="0"/>
          </a:p>
        </p:txBody>
      </p:sp>
      <p:sp>
        <p:nvSpPr>
          <p:cNvPr id="8" name="Slide Number Placeholder 7">
            <a:extLst>
              <a:ext uri="{FF2B5EF4-FFF2-40B4-BE49-F238E27FC236}">
                <a16:creationId xmlns:a16="http://schemas.microsoft.com/office/drawing/2014/main" id="{07159914-167D-5B05-E4ED-88A25B65C358}"/>
              </a:ext>
            </a:extLst>
          </p:cNvPr>
          <p:cNvSpPr>
            <a:spLocks noGrp="1"/>
          </p:cNvSpPr>
          <p:nvPr>
            <p:ph type="sldNum" sz="quarter" idx="12"/>
          </p:nvPr>
        </p:nvSpPr>
        <p:spPr/>
        <p:txBody>
          <a:bodyPr/>
          <a:lstStyle/>
          <a:p>
            <a:fld id="{42B7CBA4-B6F8-42AF-9F87-A3019C537482}" type="slidenum">
              <a:rPr lang="en-US" smtClean="0"/>
              <a:pPr/>
              <a:t>9</a:t>
            </a:fld>
            <a:endParaRPr lang="en-US" dirty="0"/>
          </a:p>
        </p:txBody>
      </p:sp>
    </p:spTree>
    <p:extLst>
      <p:ext uri="{BB962C8B-B14F-4D97-AF65-F5344CB8AC3E}">
        <p14:creationId xmlns:p14="http://schemas.microsoft.com/office/powerpoint/2010/main" val="1660576945"/>
      </p:ext>
    </p:extLst>
  </p:cSld>
  <p:clrMapOvr>
    <a:masterClrMapping/>
  </p:clrMapOvr>
</p:sld>
</file>

<file path=ppt/theme/theme1.xml><?xml version="1.0" encoding="utf-8"?>
<a:theme xmlns:a="http://schemas.openxmlformats.org/drawingml/2006/main" name="MemoVTI">
  <a:themeElements>
    <a:clrScheme name="Custom 73">
      <a:dk1>
        <a:sysClr val="windowText" lastClr="000000"/>
      </a:dk1>
      <a:lt1>
        <a:sysClr val="window" lastClr="FFFFFF"/>
      </a:lt1>
      <a:dk2>
        <a:srgbClr val="192033"/>
      </a:dk2>
      <a:lt2>
        <a:srgbClr val="F3EAD9"/>
      </a:lt2>
      <a:accent1>
        <a:srgbClr val="ED625F"/>
      </a:accent1>
      <a:accent2>
        <a:srgbClr val="2F4FA7"/>
      </a:accent2>
      <a:accent3>
        <a:srgbClr val="76A899"/>
      </a:accent3>
      <a:accent4>
        <a:srgbClr val="D4669D"/>
      </a:accent4>
      <a:accent5>
        <a:srgbClr val="F2855A"/>
      </a:accent5>
      <a:accent6>
        <a:srgbClr val="C44732"/>
      </a:accent6>
      <a:hlink>
        <a:srgbClr val="3F7AAF"/>
      </a:hlink>
      <a:folHlink>
        <a:srgbClr val="9E4687"/>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A3AEB-0B6D-4F09-8EB6-86588D7AB1E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73ADB9C-2137-454E-93EA-8050CA9AC5BD}">
  <ds:schemaRefs>
    <ds:schemaRef ds:uri="http://schemas.microsoft.com/sharepoint/v3/contenttype/forms"/>
  </ds:schemaRefs>
</ds:datastoreItem>
</file>

<file path=customXml/itemProps3.xml><?xml version="1.0" encoding="utf-8"?>
<ds:datastoreItem xmlns:ds="http://schemas.openxmlformats.org/officeDocument/2006/customXml" ds:itemID="{F207BF10-CF7B-4768-919D-354C4FEDF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526</Words>
  <Application>Microsoft Office PowerPoint</Application>
  <PresentationFormat>Widescreen</PresentationFormat>
  <Paragraphs>111</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MemoVTI</vt:lpstr>
      <vt:lpstr>NYS Mental Health Counseling Licensure Application Process</vt:lpstr>
      <vt:lpstr>Agenda</vt:lpstr>
      <vt:lpstr>Starting Point</vt:lpstr>
      <vt:lpstr>Applicant Checklist</vt:lpstr>
      <vt:lpstr>The Process</vt:lpstr>
      <vt:lpstr>3- Getting the Limited Permit Form 5 and 5CS</vt:lpstr>
      <vt:lpstr>Diagnostic Privilege</vt:lpstr>
      <vt:lpstr>The NCMHCE</vt:lpstr>
      <vt:lpstr>Documenting Your Hours  Forms 4 and 4B</vt:lpstr>
      <vt:lpstr>Helpful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285</cp:revision>
  <dcterms:created xsi:type="dcterms:W3CDTF">2025-02-14T21:31:08Z</dcterms:created>
  <dcterms:modified xsi:type="dcterms:W3CDTF">2025-02-14T22:36:41Z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